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4"/>
  </p:sldMasterIdLst>
  <p:notesMasterIdLst>
    <p:notesMasterId r:id="rId20"/>
  </p:notesMasterIdLst>
  <p:sldIdLst>
    <p:sldId id="256" r:id="rId5"/>
    <p:sldId id="261" r:id="rId6"/>
    <p:sldId id="327" r:id="rId7"/>
    <p:sldId id="328" r:id="rId8"/>
    <p:sldId id="313" r:id="rId9"/>
    <p:sldId id="320" r:id="rId10"/>
    <p:sldId id="315" r:id="rId11"/>
    <p:sldId id="263" r:id="rId12"/>
    <p:sldId id="318" r:id="rId13"/>
    <p:sldId id="326" r:id="rId14"/>
    <p:sldId id="264" r:id="rId15"/>
    <p:sldId id="310" r:id="rId16"/>
    <p:sldId id="268" r:id="rId17"/>
    <p:sldId id="274" r:id="rId18"/>
    <p:sldId id="30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M Cindy" initials="LC" lastIdx="1" clrIdx="0">
    <p:extLst>
      <p:ext uri="{19B8F6BF-5375-455C-9EA6-DF929625EA0E}">
        <p15:presenceInfo xmlns:p15="http://schemas.microsoft.com/office/powerpoint/2012/main" userId="S-1-5-21-71189414-1439857432-187592023-275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4AE60F-B172-CA78-3F52-A9232C381EDC}" v="1" dt="2026-01-16T08:31:37.365"/>
  </p1510:revLst>
</p1510:revInfo>
</file>

<file path=ppt/tableStyles.xml><?xml version="1.0" encoding="utf-8"?>
<a:tblStyleLst xmlns:a="http://schemas.openxmlformats.org/drawingml/2006/main" def="{53BF96CB-DC99-49B8-9C87-B475A16F8763}">
  <a:tblStyle styleId="{53BF96CB-DC99-49B8-9C87-B475A16F87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D6FED-927C-4395-8DE4-8E7C385953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A294C8-6048-41BA-BFDF-225E224C1143}">
      <dgm:prSet phldrT="[Text]"/>
      <dgm:spPr/>
      <dgm:t>
        <a:bodyPr/>
        <a:lstStyle/>
        <a:p>
          <a:r>
            <a:rPr lang="en-US" dirty="0">
              <a:solidFill>
                <a:schemeClr val="accent6"/>
              </a:solidFill>
              <a:latin typeface="Arial"/>
            </a:rPr>
            <a:t>What do you want to do, specifically?</a:t>
          </a:r>
          <a:endParaRPr lang="en-US" dirty="0"/>
        </a:p>
      </dgm:t>
    </dgm:pt>
    <dgm:pt modelId="{138E1982-12F2-4E18-9644-A89A91F34FA4}" type="parTrans" cxnId="{D4E10885-5805-495A-8068-128A2E4AAF73}">
      <dgm:prSet/>
      <dgm:spPr/>
      <dgm:t>
        <a:bodyPr/>
        <a:lstStyle/>
        <a:p>
          <a:endParaRPr lang="en-US"/>
        </a:p>
      </dgm:t>
    </dgm:pt>
    <dgm:pt modelId="{1970B0FA-B8CD-4409-B053-0E0083F01020}" type="sibTrans" cxnId="{D4E10885-5805-495A-8068-128A2E4AAF73}">
      <dgm:prSet/>
      <dgm:spPr/>
      <dgm:t>
        <a:bodyPr/>
        <a:lstStyle/>
        <a:p>
          <a:endParaRPr lang="en-US"/>
        </a:p>
      </dgm:t>
    </dgm:pt>
    <dgm:pt modelId="{8BD26CE6-CA52-48DA-A4F7-AF318AFD5CB3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accent6"/>
              </a:solidFill>
              <a:latin typeface="Arial"/>
            </a:rPr>
            <a:t>How will you do it?</a:t>
          </a:r>
          <a:endParaRPr lang="en-US" dirty="0">
            <a:solidFill>
              <a:schemeClr val="accent6"/>
            </a:solidFill>
          </a:endParaRPr>
        </a:p>
      </dgm:t>
    </dgm:pt>
    <dgm:pt modelId="{79813D30-7CF7-4691-A7E5-F10A2A420330}" type="parTrans" cxnId="{A3F72DC4-3AB7-4519-ABCD-159DBEA59520}">
      <dgm:prSet/>
      <dgm:spPr/>
      <dgm:t>
        <a:bodyPr/>
        <a:lstStyle/>
        <a:p>
          <a:endParaRPr lang="en-US"/>
        </a:p>
      </dgm:t>
    </dgm:pt>
    <dgm:pt modelId="{FF7D3BD0-8CFF-4DFA-A102-72E874CA321A}" type="sibTrans" cxnId="{A3F72DC4-3AB7-4519-ABCD-159DBEA59520}">
      <dgm:prSet/>
      <dgm:spPr/>
      <dgm:t>
        <a:bodyPr/>
        <a:lstStyle/>
        <a:p>
          <a:endParaRPr lang="en-US"/>
        </a:p>
      </dgm:t>
    </dgm:pt>
    <dgm:pt modelId="{D15BF556-351E-4AE5-8632-A93247E24CC0}">
      <dgm:prSet phldrT="[Text]"/>
      <dgm:spPr/>
      <dgm:t>
        <a:bodyPr/>
        <a:lstStyle/>
        <a:p>
          <a:pPr rtl="0"/>
          <a:r>
            <a:rPr lang="en-US" dirty="0">
              <a:solidFill>
                <a:schemeClr val="accent6"/>
              </a:solidFill>
              <a:latin typeface="Arial"/>
            </a:rPr>
            <a:t>How to measure success/impact?</a:t>
          </a:r>
          <a:endParaRPr lang="en-US" dirty="0">
            <a:solidFill>
              <a:schemeClr val="accent6"/>
            </a:solidFill>
          </a:endParaRPr>
        </a:p>
      </dgm:t>
    </dgm:pt>
    <dgm:pt modelId="{82C85247-1DB1-47D5-B421-41A84F450C7D}" type="parTrans" cxnId="{1BA796E1-B128-4E78-8894-87C85085422B}">
      <dgm:prSet/>
      <dgm:spPr/>
      <dgm:t>
        <a:bodyPr/>
        <a:lstStyle/>
        <a:p>
          <a:endParaRPr lang="en-US"/>
        </a:p>
      </dgm:t>
    </dgm:pt>
    <dgm:pt modelId="{609DC504-04A4-4422-B120-84FC6B571F66}" type="sibTrans" cxnId="{1BA796E1-B128-4E78-8894-87C85085422B}">
      <dgm:prSet/>
      <dgm:spPr/>
      <dgm:t>
        <a:bodyPr/>
        <a:lstStyle/>
        <a:p>
          <a:endParaRPr lang="en-US"/>
        </a:p>
      </dgm:t>
    </dgm:pt>
    <dgm:pt modelId="{20CD30BF-4F0F-45FC-BA6C-BD7A4ABCBEB7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accent6"/>
              </a:solidFill>
              <a:latin typeface="Arial"/>
            </a:rPr>
            <a:t>Is this align with your society’s mission or goal?</a:t>
          </a:r>
          <a:endParaRPr lang="en-US" dirty="0">
            <a:solidFill>
              <a:schemeClr val="accent6"/>
            </a:solidFill>
          </a:endParaRPr>
        </a:p>
      </dgm:t>
    </dgm:pt>
    <dgm:pt modelId="{58AA7AEA-3A69-4D50-87DD-312FBB71E861}" type="parTrans" cxnId="{892ADA6E-83D5-4E5C-9789-7D55C55628B3}">
      <dgm:prSet/>
      <dgm:spPr/>
      <dgm:t>
        <a:bodyPr/>
        <a:lstStyle/>
        <a:p>
          <a:endParaRPr lang="en-US"/>
        </a:p>
      </dgm:t>
    </dgm:pt>
    <dgm:pt modelId="{FE473ECB-3936-46B5-9171-D793E7890E70}" type="sibTrans" cxnId="{892ADA6E-83D5-4E5C-9789-7D55C55628B3}">
      <dgm:prSet/>
      <dgm:spPr/>
      <dgm:t>
        <a:bodyPr/>
        <a:lstStyle/>
        <a:p>
          <a:endParaRPr lang="en-US"/>
        </a:p>
      </dgm:t>
    </dgm:pt>
    <dgm:pt modelId="{5685B3D7-81B9-457B-B925-450C0BE54D8E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accent6"/>
              </a:solidFill>
              <a:latin typeface="Arial"/>
            </a:rPr>
            <a:t>When do you want to do it?</a:t>
          </a:r>
          <a:endParaRPr lang="en-US" dirty="0">
            <a:solidFill>
              <a:schemeClr val="accent6"/>
            </a:solidFill>
          </a:endParaRPr>
        </a:p>
      </dgm:t>
    </dgm:pt>
    <dgm:pt modelId="{11290072-ABE5-4620-84CE-6EBD536F9EED}" type="parTrans" cxnId="{319248C6-C857-4BB8-8D60-ECD237E39F46}">
      <dgm:prSet/>
      <dgm:spPr/>
      <dgm:t>
        <a:bodyPr/>
        <a:lstStyle/>
        <a:p>
          <a:endParaRPr lang="en-US"/>
        </a:p>
      </dgm:t>
    </dgm:pt>
    <dgm:pt modelId="{1ED0B6C6-4498-4CA8-B730-C8DC72C66BF2}" type="sibTrans" cxnId="{319248C6-C857-4BB8-8D60-ECD237E39F46}">
      <dgm:prSet/>
      <dgm:spPr/>
      <dgm:t>
        <a:bodyPr/>
        <a:lstStyle/>
        <a:p>
          <a:endParaRPr lang="en-US"/>
        </a:p>
      </dgm:t>
    </dgm:pt>
    <dgm:pt modelId="{F5706AB6-3921-4944-924C-E3FD4C224230}" type="pres">
      <dgm:prSet presAssocID="{8EED6FED-927C-4395-8DE4-8E7C385953B8}" presName="Name0" presStyleCnt="0">
        <dgm:presLayoutVars>
          <dgm:chMax val="7"/>
          <dgm:chPref val="7"/>
          <dgm:dir/>
        </dgm:presLayoutVars>
      </dgm:prSet>
      <dgm:spPr/>
    </dgm:pt>
    <dgm:pt modelId="{6D10FB38-0B33-4043-8891-C2EFC7D3FC63}" type="pres">
      <dgm:prSet presAssocID="{8EED6FED-927C-4395-8DE4-8E7C385953B8}" presName="Name1" presStyleCnt="0"/>
      <dgm:spPr/>
    </dgm:pt>
    <dgm:pt modelId="{C9144ABE-5288-4093-84D2-A0615C850F59}" type="pres">
      <dgm:prSet presAssocID="{8EED6FED-927C-4395-8DE4-8E7C385953B8}" presName="cycle" presStyleCnt="0"/>
      <dgm:spPr/>
    </dgm:pt>
    <dgm:pt modelId="{E0562BA6-6C6E-4F6D-BD66-22AABBCA8F9B}" type="pres">
      <dgm:prSet presAssocID="{8EED6FED-927C-4395-8DE4-8E7C385953B8}" presName="srcNode" presStyleLbl="node1" presStyleIdx="0" presStyleCnt="5"/>
      <dgm:spPr/>
    </dgm:pt>
    <dgm:pt modelId="{97574CCB-5715-418D-BEFA-74480B389821}" type="pres">
      <dgm:prSet presAssocID="{8EED6FED-927C-4395-8DE4-8E7C385953B8}" presName="conn" presStyleLbl="parChTrans1D2" presStyleIdx="0" presStyleCnt="1"/>
      <dgm:spPr/>
    </dgm:pt>
    <dgm:pt modelId="{896FD564-A8E6-4E1C-9358-09DFD5F5C912}" type="pres">
      <dgm:prSet presAssocID="{8EED6FED-927C-4395-8DE4-8E7C385953B8}" presName="extraNode" presStyleLbl="node1" presStyleIdx="0" presStyleCnt="5"/>
      <dgm:spPr/>
    </dgm:pt>
    <dgm:pt modelId="{B32DB902-2DB9-4870-89C3-AF7E7D02C07E}" type="pres">
      <dgm:prSet presAssocID="{8EED6FED-927C-4395-8DE4-8E7C385953B8}" presName="dstNode" presStyleLbl="node1" presStyleIdx="0" presStyleCnt="5"/>
      <dgm:spPr/>
    </dgm:pt>
    <dgm:pt modelId="{E628B2F5-23C0-4B8F-803D-50527446DA59}" type="pres">
      <dgm:prSet presAssocID="{EDA294C8-6048-41BA-BFDF-225E224C1143}" presName="text_1" presStyleLbl="node1" presStyleIdx="0" presStyleCnt="5">
        <dgm:presLayoutVars>
          <dgm:bulletEnabled val="1"/>
        </dgm:presLayoutVars>
      </dgm:prSet>
      <dgm:spPr/>
    </dgm:pt>
    <dgm:pt modelId="{B3DB2CD8-9249-487D-B994-813EE9BA5016}" type="pres">
      <dgm:prSet presAssocID="{EDA294C8-6048-41BA-BFDF-225E224C1143}" presName="accent_1" presStyleCnt="0"/>
      <dgm:spPr/>
    </dgm:pt>
    <dgm:pt modelId="{97A01B4D-F6CA-44B6-8893-DAF88C821A93}" type="pres">
      <dgm:prSet presAssocID="{EDA294C8-6048-41BA-BFDF-225E224C1143}" presName="accentRepeatNode" presStyleLbl="solidFgAcc1" presStyleIdx="0" presStyleCnt="5"/>
      <dgm:spPr/>
    </dgm:pt>
    <dgm:pt modelId="{EBCC6C53-1EE9-4A63-A144-08B31C5096FC}" type="pres">
      <dgm:prSet presAssocID="{D15BF556-351E-4AE5-8632-A93247E24CC0}" presName="text_2" presStyleLbl="node1" presStyleIdx="1" presStyleCnt="5">
        <dgm:presLayoutVars>
          <dgm:bulletEnabled val="1"/>
        </dgm:presLayoutVars>
      </dgm:prSet>
      <dgm:spPr/>
    </dgm:pt>
    <dgm:pt modelId="{C9B9B6BE-838C-4F58-84CA-736CC8D53695}" type="pres">
      <dgm:prSet presAssocID="{D15BF556-351E-4AE5-8632-A93247E24CC0}" presName="accent_2" presStyleCnt="0"/>
      <dgm:spPr/>
    </dgm:pt>
    <dgm:pt modelId="{9253BB5C-96AB-4C34-88D2-C32F17A55214}" type="pres">
      <dgm:prSet presAssocID="{D15BF556-351E-4AE5-8632-A93247E24CC0}" presName="accentRepeatNode" presStyleLbl="solidFgAcc1" presStyleIdx="1" presStyleCnt="5"/>
      <dgm:spPr/>
    </dgm:pt>
    <dgm:pt modelId="{00A8EBDD-9632-4476-8CB1-A82811B54F22}" type="pres">
      <dgm:prSet presAssocID="{8BD26CE6-CA52-48DA-A4F7-AF318AFD5CB3}" presName="text_3" presStyleLbl="node1" presStyleIdx="2" presStyleCnt="5">
        <dgm:presLayoutVars>
          <dgm:bulletEnabled val="1"/>
        </dgm:presLayoutVars>
      </dgm:prSet>
      <dgm:spPr/>
    </dgm:pt>
    <dgm:pt modelId="{3FEF077A-D4CE-4DA8-8350-E49362046BC5}" type="pres">
      <dgm:prSet presAssocID="{8BD26CE6-CA52-48DA-A4F7-AF318AFD5CB3}" presName="accent_3" presStyleCnt="0"/>
      <dgm:spPr/>
    </dgm:pt>
    <dgm:pt modelId="{A2E0ECEB-84A4-4214-A00C-3D9E2B41E6C1}" type="pres">
      <dgm:prSet presAssocID="{8BD26CE6-CA52-48DA-A4F7-AF318AFD5CB3}" presName="accentRepeatNode" presStyleLbl="solidFgAcc1" presStyleIdx="2" presStyleCnt="5"/>
      <dgm:spPr/>
    </dgm:pt>
    <dgm:pt modelId="{3A8B3CD6-0724-4ED1-9812-AFEB33B4D84F}" type="pres">
      <dgm:prSet presAssocID="{20CD30BF-4F0F-45FC-BA6C-BD7A4ABCBEB7}" presName="text_4" presStyleLbl="node1" presStyleIdx="3" presStyleCnt="5">
        <dgm:presLayoutVars>
          <dgm:bulletEnabled val="1"/>
        </dgm:presLayoutVars>
      </dgm:prSet>
      <dgm:spPr/>
    </dgm:pt>
    <dgm:pt modelId="{044D2908-3AD1-4849-BF48-C11A980A6392}" type="pres">
      <dgm:prSet presAssocID="{20CD30BF-4F0F-45FC-BA6C-BD7A4ABCBEB7}" presName="accent_4" presStyleCnt="0"/>
      <dgm:spPr/>
    </dgm:pt>
    <dgm:pt modelId="{B96D3EB2-9639-41C1-A008-B3D006E34B33}" type="pres">
      <dgm:prSet presAssocID="{20CD30BF-4F0F-45FC-BA6C-BD7A4ABCBEB7}" presName="accentRepeatNode" presStyleLbl="solidFgAcc1" presStyleIdx="3" presStyleCnt="5"/>
      <dgm:spPr/>
    </dgm:pt>
    <dgm:pt modelId="{3CBFD2C9-2DA7-4D20-AA46-D88348CBB99D}" type="pres">
      <dgm:prSet presAssocID="{5685B3D7-81B9-457B-B925-450C0BE54D8E}" presName="text_5" presStyleLbl="node1" presStyleIdx="4" presStyleCnt="5">
        <dgm:presLayoutVars>
          <dgm:bulletEnabled val="1"/>
        </dgm:presLayoutVars>
      </dgm:prSet>
      <dgm:spPr/>
    </dgm:pt>
    <dgm:pt modelId="{C3DED473-2F2A-42EA-B109-65938534D22A}" type="pres">
      <dgm:prSet presAssocID="{5685B3D7-81B9-457B-B925-450C0BE54D8E}" presName="accent_5" presStyleCnt="0"/>
      <dgm:spPr/>
    </dgm:pt>
    <dgm:pt modelId="{A9408725-0C8A-4E72-9F52-B805EB958B2A}" type="pres">
      <dgm:prSet presAssocID="{5685B3D7-81B9-457B-B925-450C0BE54D8E}" presName="accentRepeatNode" presStyleLbl="solidFgAcc1" presStyleIdx="4" presStyleCnt="5"/>
      <dgm:spPr/>
    </dgm:pt>
  </dgm:ptLst>
  <dgm:cxnLst>
    <dgm:cxn modelId="{CF243D08-B5C4-4351-971B-B9356CE9D0F0}" type="presOf" srcId="{1970B0FA-B8CD-4409-B053-0E0083F01020}" destId="{97574CCB-5715-418D-BEFA-74480B389821}" srcOrd="0" destOrd="0" presId="urn:microsoft.com/office/officeart/2008/layout/VerticalCurvedList"/>
    <dgm:cxn modelId="{6FB7ED10-81A3-49E2-A954-1654B0FA3530}" type="presOf" srcId="{5685B3D7-81B9-457B-B925-450C0BE54D8E}" destId="{3CBFD2C9-2DA7-4D20-AA46-D88348CBB99D}" srcOrd="0" destOrd="0" presId="urn:microsoft.com/office/officeart/2008/layout/VerticalCurvedList"/>
    <dgm:cxn modelId="{6DDDCD1A-203D-408D-91DA-1EF1C3DE5438}" type="presOf" srcId="{D15BF556-351E-4AE5-8632-A93247E24CC0}" destId="{EBCC6C53-1EE9-4A63-A144-08B31C5096FC}" srcOrd="0" destOrd="0" presId="urn:microsoft.com/office/officeart/2008/layout/VerticalCurvedList"/>
    <dgm:cxn modelId="{892ADA6E-83D5-4E5C-9789-7D55C55628B3}" srcId="{8EED6FED-927C-4395-8DE4-8E7C385953B8}" destId="{20CD30BF-4F0F-45FC-BA6C-BD7A4ABCBEB7}" srcOrd="3" destOrd="0" parTransId="{58AA7AEA-3A69-4D50-87DD-312FBB71E861}" sibTransId="{FE473ECB-3936-46B5-9171-D793E7890E70}"/>
    <dgm:cxn modelId="{D4E10885-5805-495A-8068-128A2E4AAF73}" srcId="{8EED6FED-927C-4395-8DE4-8E7C385953B8}" destId="{EDA294C8-6048-41BA-BFDF-225E224C1143}" srcOrd="0" destOrd="0" parTransId="{138E1982-12F2-4E18-9644-A89A91F34FA4}" sibTransId="{1970B0FA-B8CD-4409-B053-0E0083F01020}"/>
    <dgm:cxn modelId="{C6F01595-BE07-421D-BF67-F649B176556F}" type="presOf" srcId="{8BD26CE6-CA52-48DA-A4F7-AF318AFD5CB3}" destId="{00A8EBDD-9632-4476-8CB1-A82811B54F22}" srcOrd="0" destOrd="0" presId="urn:microsoft.com/office/officeart/2008/layout/VerticalCurvedList"/>
    <dgm:cxn modelId="{BA291EC1-7077-4266-BA5E-92AC62CEDB11}" type="presOf" srcId="{20CD30BF-4F0F-45FC-BA6C-BD7A4ABCBEB7}" destId="{3A8B3CD6-0724-4ED1-9812-AFEB33B4D84F}" srcOrd="0" destOrd="0" presId="urn:microsoft.com/office/officeart/2008/layout/VerticalCurvedList"/>
    <dgm:cxn modelId="{A3F72DC4-3AB7-4519-ABCD-159DBEA59520}" srcId="{8EED6FED-927C-4395-8DE4-8E7C385953B8}" destId="{8BD26CE6-CA52-48DA-A4F7-AF318AFD5CB3}" srcOrd="2" destOrd="0" parTransId="{79813D30-7CF7-4691-A7E5-F10A2A420330}" sibTransId="{FF7D3BD0-8CFF-4DFA-A102-72E874CA321A}"/>
    <dgm:cxn modelId="{319248C6-C857-4BB8-8D60-ECD237E39F46}" srcId="{8EED6FED-927C-4395-8DE4-8E7C385953B8}" destId="{5685B3D7-81B9-457B-B925-450C0BE54D8E}" srcOrd="4" destOrd="0" parTransId="{11290072-ABE5-4620-84CE-6EBD536F9EED}" sibTransId="{1ED0B6C6-4498-4CA8-B730-C8DC72C66BF2}"/>
    <dgm:cxn modelId="{E54716E0-FE5C-4484-A970-ADD563504523}" type="presOf" srcId="{8EED6FED-927C-4395-8DE4-8E7C385953B8}" destId="{F5706AB6-3921-4944-924C-E3FD4C224230}" srcOrd="0" destOrd="0" presId="urn:microsoft.com/office/officeart/2008/layout/VerticalCurvedList"/>
    <dgm:cxn modelId="{1BA796E1-B128-4E78-8894-87C85085422B}" srcId="{8EED6FED-927C-4395-8DE4-8E7C385953B8}" destId="{D15BF556-351E-4AE5-8632-A93247E24CC0}" srcOrd="1" destOrd="0" parTransId="{82C85247-1DB1-47D5-B421-41A84F450C7D}" sibTransId="{609DC504-04A4-4422-B120-84FC6B571F66}"/>
    <dgm:cxn modelId="{48D81FF4-505F-40B1-A80C-998A9DBFA28C}" type="presOf" srcId="{EDA294C8-6048-41BA-BFDF-225E224C1143}" destId="{E628B2F5-23C0-4B8F-803D-50527446DA59}" srcOrd="0" destOrd="0" presId="urn:microsoft.com/office/officeart/2008/layout/VerticalCurvedList"/>
    <dgm:cxn modelId="{03804FCD-4DCA-49AD-9AAA-017592D69FFF}" type="presParOf" srcId="{F5706AB6-3921-4944-924C-E3FD4C224230}" destId="{6D10FB38-0B33-4043-8891-C2EFC7D3FC63}" srcOrd="0" destOrd="0" presId="urn:microsoft.com/office/officeart/2008/layout/VerticalCurvedList"/>
    <dgm:cxn modelId="{597E1EFE-737F-4C20-9FD7-9571E9DF97C8}" type="presParOf" srcId="{6D10FB38-0B33-4043-8891-C2EFC7D3FC63}" destId="{C9144ABE-5288-4093-84D2-A0615C850F59}" srcOrd="0" destOrd="0" presId="urn:microsoft.com/office/officeart/2008/layout/VerticalCurvedList"/>
    <dgm:cxn modelId="{DB4FB13A-A3BE-425D-B3A6-299182E76F6D}" type="presParOf" srcId="{C9144ABE-5288-4093-84D2-A0615C850F59}" destId="{E0562BA6-6C6E-4F6D-BD66-22AABBCA8F9B}" srcOrd="0" destOrd="0" presId="urn:microsoft.com/office/officeart/2008/layout/VerticalCurvedList"/>
    <dgm:cxn modelId="{3ACB95FD-2490-40C7-B8DE-A6387B636788}" type="presParOf" srcId="{C9144ABE-5288-4093-84D2-A0615C850F59}" destId="{97574CCB-5715-418D-BEFA-74480B389821}" srcOrd="1" destOrd="0" presId="urn:microsoft.com/office/officeart/2008/layout/VerticalCurvedList"/>
    <dgm:cxn modelId="{9733467D-7673-40FF-B1D4-FC96C82DCE51}" type="presParOf" srcId="{C9144ABE-5288-4093-84D2-A0615C850F59}" destId="{896FD564-A8E6-4E1C-9358-09DFD5F5C912}" srcOrd="2" destOrd="0" presId="urn:microsoft.com/office/officeart/2008/layout/VerticalCurvedList"/>
    <dgm:cxn modelId="{07475563-865E-470A-BF99-BB694C5311AC}" type="presParOf" srcId="{C9144ABE-5288-4093-84D2-A0615C850F59}" destId="{B32DB902-2DB9-4870-89C3-AF7E7D02C07E}" srcOrd="3" destOrd="0" presId="urn:microsoft.com/office/officeart/2008/layout/VerticalCurvedList"/>
    <dgm:cxn modelId="{BA62961C-14CF-4D4A-9EA3-5E08C4679954}" type="presParOf" srcId="{6D10FB38-0B33-4043-8891-C2EFC7D3FC63}" destId="{E628B2F5-23C0-4B8F-803D-50527446DA59}" srcOrd="1" destOrd="0" presId="urn:microsoft.com/office/officeart/2008/layout/VerticalCurvedList"/>
    <dgm:cxn modelId="{CF37C980-C8AC-4365-9CC5-9C1528D8C69B}" type="presParOf" srcId="{6D10FB38-0B33-4043-8891-C2EFC7D3FC63}" destId="{B3DB2CD8-9249-487D-B994-813EE9BA5016}" srcOrd="2" destOrd="0" presId="urn:microsoft.com/office/officeart/2008/layout/VerticalCurvedList"/>
    <dgm:cxn modelId="{247E821F-1399-4CB2-9F8E-88E08A83459F}" type="presParOf" srcId="{B3DB2CD8-9249-487D-B994-813EE9BA5016}" destId="{97A01B4D-F6CA-44B6-8893-DAF88C821A93}" srcOrd="0" destOrd="0" presId="urn:microsoft.com/office/officeart/2008/layout/VerticalCurvedList"/>
    <dgm:cxn modelId="{5A03A9A6-B483-4F83-B236-A47D85157027}" type="presParOf" srcId="{6D10FB38-0B33-4043-8891-C2EFC7D3FC63}" destId="{EBCC6C53-1EE9-4A63-A144-08B31C5096FC}" srcOrd="3" destOrd="0" presId="urn:microsoft.com/office/officeart/2008/layout/VerticalCurvedList"/>
    <dgm:cxn modelId="{2198AFB2-D52E-4FD5-A7B5-982816227A7F}" type="presParOf" srcId="{6D10FB38-0B33-4043-8891-C2EFC7D3FC63}" destId="{C9B9B6BE-838C-4F58-84CA-736CC8D53695}" srcOrd="4" destOrd="0" presId="urn:microsoft.com/office/officeart/2008/layout/VerticalCurvedList"/>
    <dgm:cxn modelId="{A86D73E8-12C7-447A-90A3-A2A141B9B9A6}" type="presParOf" srcId="{C9B9B6BE-838C-4F58-84CA-736CC8D53695}" destId="{9253BB5C-96AB-4C34-88D2-C32F17A55214}" srcOrd="0" destOrd="0" presId="urn:microsoft.com/office/officeart/2008/layout/VerticalCurvedList"/>
    <dgm:cxn modelId="{63C8262F-0E07-4E5D-884E-C5E75FB23BE9}" type="presParOf" srcId="{6D10FB38-0B33-4043-8891-C2EFC7D3FC63}" destId="{00A8EBDD-9632-4476-8CB1-A82811B54F22}" srcOrd="5" destOrd="0" presId="urn:microsoft.com/office/officeart/2008/layout/VerticalCurvedList"/>
    <dgm:cxn modelId="{3EF4D6A0-E3D9-4740-AB34-CCFA05585F8C}" type="presParOf" srcId="{6D10FB38-0B33-4043-8891-C2EFC7D3FC63}" destId="{3FEF077A-D4CE-4DA8-8350-E49362046BC5}" srcOrd="6" destOrd="0" presId="urn:microsoft.com/office/officeart/2008/layout/VerticalCurvedList"/>
    <dgm:cxn modelId="{4AE304C9-CDB7-4B6B-AD34-741A6FC13A24}" type="presParOf" srcId="{3FEF077A-D4CE-4DA8-8350-E49362046BC5}" destId="{A2E0ECEB-84A4-4214-A00C-3D9E2B41E6C1}" srcOrd="0" destOrd="0" presId="urn:microsoft.com/office/officeart/2008/layout/VerticalCurvedList"/>
    <dgm:cxn modelId="{C33BAA2A-07C1-4980-8F2E-07AF6E9D075C}" type="presParOf" srcId="{6D10FB38-0B33-4043-8891-C2EFC7D3FC63}" destId="{3A8B3CD6-0724-4ED1-9812-AFEB33B4D84F}" srcOrd="7" destOrd="0" presId="urn:microsoft.com/office/officeart/2008/layout/VerticalCurvedList"/>
    <dgm:cxn modelId="{D80DA4B1-F472-4875-8B68-561D8FEF03A0}" type="presParOf" srcId="{6D10FB38-0B33-4043-8891-C2EFC7D3FC63}" destId="{044D2908-3AD1-4849-BF48-C11A980A6392}" srcOrd="8" destOrd="0" presId="urn:microsoft.com/office/officeart/2008/layout/VerticalCurvedList"/>
    <dgm:cxn modelId="{DDC5769F-01E8-45EE-A0EB-668301CAD62E}" type="presParOf" srcId="{044D2908-3AD1-4849-BF48-C11A980A6392}" destId="{B96D3EB2-9639-41C1-A008-B3D006E34B33}" srcOrd="0" destOrd="0" presId="urn:microsoft.com/office/officeart/2008/layout/VerticalCurvedList"/>
    <dgm:cxn modelId="{C0A7F60D-80CB-46EC-AEFB-CB5B588BE49A}" type="presParOf" srcId="{6D10FB38-0B33-4043-8891-C2EFC7D3FC63}" destId="{3CBFD2C9-2DA7-4D20-AA46-D88348CBB99D}" srcOrd="9" destOrd="0" presId="urn:microsoft.com/office/officeart/2008/layout/VerticalCurvedList"/>
    <dgm:cxn modelId="{7BFB1A2B-FBBB-4533-A117-B539B5EBE822}" type="presParOf" srcId="{6D10FB38-0B33-4043-8891-C2EFC7D3FC63}" destId="{C3DED473-2F2A-42EA-B109-65938534D22A}" srcOrd="10" destOrd="0" presId="urn:microsoft.com/office/officeart/2008/layout/VerticalCurvedList"/>
    <dgm:cxn modelId="{A4B1497D-1732-4836-91F4-23F2431249CB}" type="presParOf" srcId="{C3DED473-2F2A-42EA-B109-65938534D22A}" destId="{A9408725-0C8A-4E72-9F52-B805EB958B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C354E8-AD40-4B2B-857B-173801307F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E8F897-EB7C-478E-A7FF-5DC2A8622BF6}">
      <dgm:prSet phldr="0"/>
      <dgm:spPr/>
      <dgm:t>
        <a:bodyPr/>
        <a:lstStyle/>
        <a:p>
          <a:pPr rtl="0"/>
          <a:r>
            <a:rPr lang="en-US" dirty="0"/>
            <a:t>Demonstrate impact</a:t>
          </a:r>
        </a:p>
      </dgm:t>
    </dgm:pt>
    <dgm:pt modelId="{2A63D4FF-EE2C-4994-8C8D-0DA934CBCDD5}" type="parTrans" cxnId="{D90DAF3B-2A77-452C-BD48-9600817C99E3}">
      <dgm:prSet/>
      <dgm:spPr/>
      <dgm:t>
        <a:bodyPr/>
        <a:lstStyle/>
        <a:p>
          <a:endParaRPr lang="en-US"/>
        </a:p>
      </dgm:t>
    </dgm:pt>
    <dgm:pt modelId="{F9214715-6BCD-4F48-B1A7-683A9C19BB87}" type="sibTrans" cxnId="{D90DAF3B-2A77-452C-BD48-9600817C99E3}">
      <dgm:prSet/>
      <dgm:spPr/>
      <dgm:t>
        <a:bodyPr/>
        <a:lstStyle/>
        <a:p>
          <a:endParaRPr lang="en-US"/>
        </a:p>
      </dgm:t>
    </dgm:pt>
    <dgm:pt modelId="{223AE3D5-00DA-43ED-87C4-D23CCFBA0081}">
      <dgm:prSet phldr="0"/>
      <dgm:spPr/>
      <dgm:t>
        <a:bodyPr/>
        <a:lstStyle/>
        <a:p>
          <a:r>
            <a:rPr lang="en-US" dirty="0"/>
            <a:t>Accountable to donors</a:t>
          </a:r>
        </a:p>
      </dgm:t>
    </dgm:pt>
    <dgm:pt modelId="{2D34887B-33C2-41AA-B87E-645ED07DF4E2}" type="parTrans" cxnId="{215A9678-8260-4DD0-B9B6-F34E4843928B}">
      <dgm:prSet/>
      <dgm:spPr/>
      <dgm:t>
        <a:bodyPr/>
        <a:lstStyle/>
        <a:p>
          <a:endParaRPr lang="en-US"/>
        </a:p>
      </dgm:t>
    </dgm:pt>
    <dgm:pt modelId="{54C82C5C-386E-4AA1-B71F-0F95DEEE8ABA}" type="sibTrans" cxnId="{215A9678-8260-4DD0-B9B6-F34E4843928B}">
      <dgm:prSet/>
      <dgm:spPr/>
      <dgm:t>
        <a:bodyPr/>
        <a:lstStyle/>
        <a:p>
          <a:endParaRPr lang="en-US"/>
        </a:p>
      </dgm:t>
    </dgm:pt>
    <dgm:pt modelId="{4DCB7B4F-B0C2-4E46-8C9D-0055F5722048}">
      <dgm:prSet phldr="0"/>
      <dgm:spPr/>
      <dgm:t>
        <a:bodyPr/>
        <a:lstStyle/>
        <a:p>
          <a:r>
            <a:rPr lang="en-US" dirty="0"/>
            <a:t>Accountable to members</a:t>
          </a:r>
        </a:p>
      </dgm:t>
    </dgm:pt>
    <dgm:pt modelId="{0AD1C137-E16F-454A-868E-129F97CADC2A}" type="parTrans" cxnId="{8412385E-8574-4E4A-9ECC-2E54D368F1FD}">
      <dgm:prSet/>
      <dgm:spPr/>
      <dgm:t>
        <a:bodyPr/>
        <a:lstStyle/>
        <a:p>
          <a:endParaRPr lang="en-US"/>
        </a:p>
      </dgm:t>
    </dgm:pt>
    <dgm:pt modelId="{75A0DD17-222D-44BB-AF9F-250EE738F3D9}" type="sibTrans" cxnId="{8412385E-8574-4E4A-9ECC-2E54D368F1FD}">
      <dgm:prSet/>
      <dgm:spPr/>
      <dgm:t>
        <a:bodyPr/>
        <a:lstStyle/>
        <a:p>
          <a:endParaRPr lang="en-US"/>
        </a:p>
      </dgm:t>
    </dgm:pt>
    <dgm:pt modelId="{B5DD0B3A-A8B0-4AB0-8F88-A8C0BAB919E9}">
      <dgm:prSet phldr="0"/>
      <dgm:spPr/>
      <dgm:t>
        <a:bodyPr/>
        <a:lstStyle/>
        <a:p>
          <a:r>
            <a:rPr lang="en-US" dirty="0"/>
            <a:t>Project </a:t>
          </a:r>
          <a:r>
            <a:rPr lang="en-US" dirty="0">
              <a:latin typeface="Arial"/>
            </a:rPr>
            <a:t>effectiveness</a:t>
          </a:r>
          <a:endParaRPr lang="en-US" dirty="0"/>
        </a:p>
      </dgm:t>
    </dgm:pt>
    <dgm:pt modelId="{BC403785-6069-4C76-80FF-D9E08CB1BF82}" type="parTrans" cxnId="{7B942497-FAD3-4F00-A6BE-A623AE61B388}">
      <dgm:prSet/>
      <dgm:spPr/>
      <dgm:t>
        <a:bodyPr/>
        <a:lstStyle/>
        <a:p>
          <a:endParaRPr lang="en-US"/>
        </a:p>
      </dgm:t>
    </dgm:pt>
    <dgm:pt modelId="{481A14C0-0A59-483E-88B1-2E09FA12329B}" type="sibTrans" cxnId="{7B942497-FAD3-4F00-A6BE-A623AE61B388}">
      <dgm:prSet/>
      <dgm:spPr/>
      <dgm:t>
        <a:bodyPr/>
        <a:lstStyle/>
        <a:p>
          <a:endParaRPr lang="en-US"/>
        </a:p>
      </dgm:t>
    </dgm:pt>
    <dgm:pt modelId="{D2D9D172-7517-4C38-864C-BE98F12A9E24}">
      <dgm:prSet phldr="0"/>
      <dgm:spPr/>
      <dgm:t>
        <a:bodyPr/>
        <a:lstStyle/>
        <a:p>
          <a:r>
            <a:rPr lang="en-US" dirty="0"/>
            <a:t>Future improvement</a:t>
          </a:r>
        </a:p>
      </dgm:t>
    </dgm:pt>
    <dgm:pt modelId="{E8D1F1B4-4FD0-4417-9EEE-C962849A081C}" type="parTrans" cxnId="{B12192B2-24E6-4B44-BC1E-EE0A17ECBAD5}">
      <dgm:prSet/>
      <dgm:spPr/>
      <dgm:t>
        <a:bodyPr/>
        <a:lstStyle/>
        <a:p>
          <a:endParaRPr lang="en-US"/>
        </a:p>
      </dgm:t>
    </dgm:pt>
    <dgm:pt modelId="{4581710C-497D-4396-8D9C-094E85EDB83F}" type="sibTrans" cxnId="{B12192B2-24E6-4B44-BC1E-EE0A17ECBAD5}">
      <dgm:prSet/>
      <dgm:spPr/>
      <dgm:t>
        <a:bodyPr/>
        <a:lstStyle/>
        <a:p>
          <a:endParaRPr lang="en-US"/>
        </a:p>
      </dgm:t>
    </dgm:pt>
    <dgm:pt modelId="{66DFF631-5610-4197-8B2D-03E81567DEF8}">
      <dgm:prSet phldr="0"/>
      <dgm:spPr/>
      <dgm:t>
        <a:bodyPr/>
        <a:lstStyle/>
        <a:p>
          <a:pPr rtl="0"/>
          <a:r>
            <a:rPr lang="en-US" dirty="0">
              <a:latin typeface="Arial"/>
            </a:rPr>
            <a:t>Publicity and reporting</a:t>
          </a:r>
        </a:p>
      </dgm:t>
    </dgm:pt>
    <dgm:pt modelId="{D7C81348-CE21-4D87-ACA9-41E54248452C}" type="parTrans" cxnId="{39784932-1ADA-4094-B6E9-5C58994DC09E}">
      <dgm:prSet/>
      <dgm:spPr/>
      <dgm:t>
        <a:bodyPr/>
        <a:lstStyle/>
        <a:p>
          <a:endParaRPr lang="en-US"/>
        </a:p>
      </dgm:t>
    </dgm:pt>
    <dgm:pt modelId="{BEE0C456-D64C-47CB-BD9E-59FF23FBDB85}" type="sibTrans" cxnId="{39784932-1ADA-4094-B6E9-5C58994DC09E}">
      <dgm:prSet/>
      <dgm:spPr/>
      <dgm:t>
        <a:bodyPr/>
        <a:lstStyle/>
        <a:p>
          <a:endParaRPr lang="en-US"/>
        </a:p>
      </dgm:t>
    </dgm:pt>
    <dgm:pt modelId="{05EA8803-844C-4718-9E50-5C9525D3470A}" type="pres">
      <dgm:prSet presAssocID="{FDC354E8-AD40-4B2B-857B-173801307FF3}" presName="diagram" presStyleCnt="0">
        <dgm:presLayoutVars>
          <dgm:dir/>
          <dgm:resizeHandles val="exact"/>
        </dgm:presLayoutVars>
      </dgm:prSet>
      <dgm:spPr/>
    </dgm:pt>
    <dgm:pt modelId="{5C9736F1-41C4-402B-9AD8-3C7A45746F4B}" type="pres">
      <dgm:prSet presAssocID="{EFE8F897-EB7C-478E-A7FF-5DC2A8622BF6}" presName="node" presStyleLbl="node1" presStyleIdx="0" presStyleCnt="6">
        <dgm:presLayoutVars>
          <dgm:bulletEnabled val="1"/>
        </dgm:presLayoutVars>
      </dgm:prSet>
      <dgm:spPr>
        <a:solidFill>
          <a:srgbClr val="FF0000"/>
        </a:solidFill>
      </dgm:spPr>
    </dgm:pt>
    <dgm:pt modelId="{DC92CB44-8D2C-4D14-860F-D5A7A20EB87B}" type="pres">
      <dgm:prSet presAssocID="{F9214715-6BCD-4F48-B1A7-683A9C19BB87}" presName="sibTrans" presStyleCnt="0"/>
      <dgm:spPr/>
    </dgm:pt>
    <dgm:pt modelId="{8271A004-1124-4343-A3CA-6B55C6CBC44E}" type="pres">
      <dgm:prSet presAssocID="{66DFF631-5610-4197-8B2D-03E81567DEF8}" presName="node" presStyleLbl="node1" presStyleIdx="1" presStyleCnt="6">
        <dgm:presLayoutVars>
          <dgm:bulletEnabled val="1"/>
        </dgm:presLayoutVars>
      </dgm:prSet>
      <dgm:spPr>
        <a:solidFill>
          <a:schemeClr val="accent3">
            <a:lumMod val="20000"/>
            <a:lumOff val="80000"/>
          </a:schemeClr>
        </a:solidFill>
      </dgm:spPr>
    </dgm:pt>
    <dgm:pt modelId="{F88D02CF-0F73-463B-ABF9-A8E8F0B66B44}" type="pres">
      <dgm:prSet presAssocID="{BEE0C456-D64C-47CB-BD9E-59FF23FBDB85}" presName="sibTrans" presStyleCnt="0"/>
      <dgm:spPr/>
    </dgm:pt>
    <dgm:pt modelId="{5F8B2810-C636-4C26-A4B2-961197BC4AE9}" type="pres">
      <dgm:prSet presAssocID="{223AE3D5-00DA-43ED-87C4-D23CCFBA0081}" presName="node" presStyleLbl="node1" presStyleIdx="2" presStyleCnt="6">
        <dgm:presLayoutVars>
          <dgm:bulletEnabled val="1"/>
        </dgm:presLayoutVars>
      </dgm:prSet>
      <dgm:spPr>
        <a:solidFill>
          <a:schemeClr val="bg2">
            <a:lumMod val="75000"/>
            <a:lumOff val="25000"/>
          </a:schemeClr>
        </a:solidFill>
      </dgm:spPr>
    </dgm:pt>
    <dgm:pt modelId="{0DF54FD3-E840-42A1-B5CC-3F644EDFCFBD}" type="pres">
      <dgm:prSet presAssocID="{54C82C5C-386E-4AA1-B71F-0F95DEEE8ABA}" presName="sibTrans" presStyleCnt="0"/>
      <dgm:spPr/>
    </dgm:pt>
    <dgm:pt modelId="{76BA4DAC-F1D1-4C2F-A1DF-B0BD99F89238}" type="pres">
      <dgm:prSet presAssocID="{4DCB7B4F-B0C2-4E46-8C9D-0055F5722048}" presName="node" presStyleLbl="node1" presStyleIdx="3" presStyleCnt="6">
        <dgm:presLayoutVars>
          <dgm:bulletEnabled val="1"/>
        </dgm:presLayoutVars>
      </dgm:prSet>
      <dgm:spPr>
        <a:solidFill>
          <a:schemeClr val="bg2">
            <a:lumMod val="90000"/>
            <a:lumOff val="10000"/>
          </a:schemeClr>
        </a:solidFill>
      </dgm:spPr>
    </dgm:pt>
    <dgm:pt modelId="{1F580DDE-EB33-4432-8CD5-9965AD04A432}" type="pres">
      <dgm:prSet presAssocID="{75A0DD17-222D-44BB-AF9F-250EE738F3D9}" presName="sibTrans" presStyleCnt="0"/>
      <dgm:spPr/>
    </dgm:pt>
    <dgm:pt modelId="{BC70506A-5800-454D-AC46-4C462FFB78B1}" type="pres">
      <dgm:prSet presAssocID="{B5DD0B3A-A8B0-4AB0-8F88-A8C0BAB919E9}" presName="node" presStyleLbl="node1" presStyleIdx="4" presStyleCnt="6">
        <dgm:presLayoutVars>
          <dgm:bulletEnabled val="1"/>
        </dgm:presLayoutVars>
      </dgm:prSet>
      <dgm:spPr>
        <a:solidFill>
          <a:schemeClr val="bg2"/>
        </a:solidFill>
      </dgm:spPr>
    </dgm:pt>
    <dgm:pt modelId="{1A7837C2-893A-431D-B0AD-73488D336277}" type="pres">
      <dgm:prSet presAssocID="{481A14C0-0A59-483E-88B1-2E09FA12329B}" presName="sibTrans" presStyleCnt="0"/>
      <dgm:spPr/>
    </dgm:pt>
    <dgm:pt modelId="{4BA2A142-55BF-4D43-92AD-73537C37CFA3}" type="pres">
      <dgm:prSet presAssocID="{D2D9D172-7517-4C38-864C-BE98F12A9E24}" presName="node" presStyleLbl="node1" presStyleIdx="5" presStyleCnt="6">
        <dgm:presLayoutVars>
          <dgm:bulletEnabled val="1"/>
        </dgm:presLayoutVars>
      </dgm:prSet>
      <dgm:spPr>
        <a:solidFill>
          <a:schemeClr val="bg2">
            <a:lumMod val="25000"/>
            <a:lumOff val="75000"/>
          </a:schemeClr>
        </a:solidFill>
      </dgm:spPr>
    </dgm:pt>
  </dgm:ptLst>
  <dgm:cxnLst>
    <dgm:cxn modelId="{7161C501-73ED-4E08-B3B5-82F7A1EEA829}" type="presOf" srcId="{4DCB7B4F-B0C2-4E46-8C9D-0055F5722048}" destId="{76BA4DAC-F1D1-4C2F-A1DF-B0BD99F89238}" srcOrd="0" destOrd="0" presId="urn:microsoft.com/office/officeart/2005/8/layout/default"/>
    <dgm:cxn modelId="{C2A1272B-9456-4DD2-91CD-2602A665A560}" type="presOf" srcId="{EFE8F897-EB7C-478E-A7FF-5DC2A8622BF6}" destId="{5C9736F1-41C4-402B-9AD8-3C7A45746F4B}" srcOrd="0" destOrd="0" presId="urn:microsoft.com/office/officeart/2005/8/layout/default"/>
    <dgm:cxn modelId="{6315CB2C-027D-412E-BF1C-1E33FD71A35D}" type="presOf" srcId="{D2D9D172-7517-4C38-864C-BE98F12A9E24}" destId="{4BA2A142-55BF-4D43-92AD-73537C37CFA3}" srcOrd="0" destOrd="0" presId="urn:microsoft.com/office/officeart/2005/8/layout/default"/>
    <dgm:cxn modelId="{39784932-1ADA-4094-B6E9-5C58994DC09E}" srcId="{FDC354E8-AD40-4B2B-857B-173801307FF3}" destId="{66DFF631-5610-4197-8B2D-03E81567DEF8}" srcOrd="1" destOrd="0" parTransId="{D7C81348-CE21-4D87-ACA9-41E54248452C}" sibTransId="{BEE0C456-D64C-47CB-BD9E-59FF23FBDB85}"/>
    <dgm:cxn modelId="{D90DAF3B-2A77-452C-BD48-9600817C99E3}" srcId="{FDC354E8-AD40-4B2B-857B-173801307FF3}" destId="{EFE8F897-EB7C-478E-A7FF-5DC2A8622BF6}" srcOrd="0" destOrd="0" parTransId="{2A63D4FF-EE2C-4994-8C8D-0DA934CBCDD5}" sibTransId="{F9214715-6BCD-4F48-B1A7-683A9C19BB87}"/>
    <dgm:cxn modelId="{DEE3BC3F-BF1B-4E1E-9168-EAF87962AF30}" type="presOf" srcId="{FDC354E8-AD40-4B2B-857B-173801307FF3}" destId="{05EA8803-844C-4718-9E50-5C9525D3470A}" srcOrd="0" destOrd="0" presId="urn:microsoft.com/office/officeart/2005/8/layout/default"/>
    <dgm:cxn modelId="{8412385E-8574-4E4A-9ECC-2E54D368F1FD}" srcId="{FDC354E8-AD40-4B2B-857B-173801307FF3}" destId="{4DCB7B4F-B0C2-4E46-8C9D-0055F5722048}" srcOrd="3" destOrd="0" parTransId="{0AD1C137-E16F-454A-868E-129F97CADC2A}" sibTransId="{75A0DD17-222D-44BB-AF9F-250EE738F3D9}"/>
    <dgm:cxn modelId="{215A9678-8260-4DD0-B9B6-F34E4843928B}" srcId="{FDC354E8-AD40-4B2B-857B-173801307FF3}" destId="{223AE3D5-00DA-43ED-87C4-D23CCFBA0081}" srcOrd="2" destOrd="0" parTransId="{2D34887B-33C2-41AA-B87E-645ED07DF4E2}" sibTransId="{54C82C5C-386E-4AA1-B71F-0F95DEEE8ABA}"/>
    <dgm:cxn modelId="{07A53F7F-86CF-4BF8-8EF3-2D1D812187CA}" type="presOf" srcId="{B5DD0B3A-A8B0-4AB0-8F88-A8C0BAB919E9}" destId="{BC70506A-5800-454D-AC46-4C462FFB78B1}" srcOrd="0" destOrd="0" presId="urn:microsoft.com/office/officeart/2005/8/layout/default"/>
    <dgm:cxn modelId="{7B942497-FAD3-4F00-A6BE-A623AE61B388}" srcId="{FDC354E8-AD40-4B2B-857B-173801307FF3}" destId="{B5DD0B3A-A8B0-4AB0-8F88-A8C0BAB919E9}" srcOrd="4" destOrd="0" parTransId="{BC403785-6069-4C76-80FF-D9E08CB1BF82}" sibTransId="{481A14C0-0A59-483E-88B1-2E09FA12329B}"/>
    <dgm:cxn modelId="{B12192B2-24E6-4B44-BC1E-EE0A17ECBAD5}" srcId="{FDC354E8-AD40-4B2B-857B-173801307FF3}" destId="{D2D9D172-7517-4C38-864C-BE98F12A9E24}" srcOrd="5" destOrd="0" parTransId="{E8D1F1B4-4FD0-4417-9EEE-C962849A081C}" sibTransId="{4581710C-497D-4396-8D9C-094E85EDB83F}"/>
    <dgm:cxn modelId="{2A5EE7B9-85A6-4D96-9DF6-384764AD1B9A}" type="presOf" srcId="{223AE3D5-00DA-43ED-87C4-D23CCFBA0081}" destId="{5F8B2810-C636-4C26-A4B2-961197BC4AE9}" srcOrd="0" destOrd="0" presId="urn:microsoft.com/office/officeart/2005/8/layout/default"/>
    <dgm:cxn modelId="{57B065DC-1567-4846-B53F-9231CB5044E7}" type="presOf" srcId="{66DFF631-5610-4197-8B2D-03E81567DEF8}" destId="{8271A004-1124-4343-A3CA-6B55C6CBC44E}" srcOrd="0" destOrd="0" presId="urn:microsoft.com/office/officeart/2005/8/layout/default"/>
    <dgm:cxn modelId="{73CC9E39-4D26-4AF5-996F-E91E15DAB5DF}" type="presParOf" srcId="{05EA8803-844C-4718-9E50-5C9525D3470A}" destId="{5C9736F1-41C4-402B-9AD8-3C7A45746F4B}" srcOrd="0" destOrd="0" presId="urn:microsoft.com/office/officeart/2005/8/layout/default"/>
    <dgm:cxn modelId="{459CEA91-5709-4B0C-8DED-2A5165761FA8}" type="presParOf" srcId="{05EA8803-844C-4718-9E50-5C9525D3470A}" destId="{DC92CB44-8D2C-4D14-860F-D5A7A20EB87B}" srcOrd="1" destOrd="0" presId="urn:microsoft.com/office/officeart/2005/8/layout/default"/>
    <dgm:cxn modelId="{75A64420-3B88-44FE-8EE9-68E991606431}" type="presParOf" srcId="{05EA8803-844C-4718-9E50-5C9525D3470A}" destId="{8271A004-1124-4343-A3CA-6B55C6CBC44E}" srcOrd="2" destOrd="0" presId="urn:microsoft.com/office/officeart/2005/8/layout/default"/>
    <dgm:cxn modelId="{25592481-8280-4B84-BB4A-3987C0A10D9C}" type="presParOf" srcId="{05EA8803-844C-4718-9E50-5C9525D3470A}" destId="{F88D02CF-0F73-463B-ABF9-A8E8F0B66B44}" srcOrd="3" destOrd="0" presId="urn:microsoft.com/office/officeart/2005/8/layout/default"/>
    <dgm:cxn modelId="{61E81456-0B72-4DCF-8AE4-A808ED791E4E}" type="presParOf" srcId="{05EA8803-844C-4718-9E50-5C9525D3470A}" destId="{5F8B2810-C636-4C26-A4B2-961197BC4AE9}" srcOrd="4" destOrd="0" presId="urn:microsoft.com/office/officeart/2005/8/layout/default"/>
    <dgm:cxn modelId="{878F8810-4290-4DF5-8AAE-DF9158AB60F7}" type="presParOf" srcId="{05EA8803-844C-4718-9E50-5C9525D3470A}" destId="{0DF54FD3-E840-42A1-B5CC-3F644EDFCFBD}" srcOrd="5" destOrd="0" presId="urn:microsoft.com/office/officeart/2005/8/layout/default"/>
    <dgm:cxn modelId="{7E3E6EEB-5945-4D0E-9D09-0E280CD35456}" type="presParOf" srcId="{05EA8803-844C-4718-9E50-5C9525D3470A}" destId="{76BA4DAC-F1D1-4C2F-A1DF-B0BD99F89238}" srcOrd="6" destOrd="0" presId="urn:microsoft.com/office/officeart/2005/8/layout/default"/>
    <dgm:cxn modelId="{7A3F647C-0193-4291-9803-001CF2C16458}" type="presParOf" srcId="{05EA8803-844C-4718-9E50-5C9525D3470A}" destId="{1F580DDE-EB33-4432-8CD5-9965AD04A432}" srcOrd="7" destOrd="0" presId="urn:microsoft.com/office/officeart/2005/8/layout/default"/>
    <dgm:cxn modelId="{24D742C9-2449-47DB-A5C7-6075DD176E61}" type="presParOf" srcId="{05EA8803-844C-4718-9E50-5C9525D3470A}" destId="{BC70506A-5800-454D-AC46-4C462FFB78B1}" srcOrd="8" destOrd="0" presId="urn:microsoft.com/office/officeart/2005/8/layout/default"/>
    <dgm:cxn modelId="{B44CA494-EFF0-448A-A208-4C541A58D16F}" type="presParOf" srcId="{05EA8803-844C-4718-9E50-5C9525D3470A}" destId="{1A7837C2-893A-431D-B0AD-73488D336277}" srcOrd="9" destOrd="0" presId="urn:microsoft.com/office/officeart/2005/8/layout/default"/>
    <dgm:cxn modelId="{94D7AE7C-4941-45BB-8607-4CD4E911AFE2}" type="presParOf" srcId="{05EA8803-844C-4718-9E50-5C9525D3470A}" destId="{4BA2A142-55BF-4D43-92AD-73537C37CFA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D21B83-607D-449B-93FD-6C386F473F34}" type="doc">
      <dgm:prSet loTypeId="urn:microsoft.com/office/officeart/2005/8/layout/cycle7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4FCF17C-5B6F-47E5-BC75-6F05DB588E22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Target participants' needs</a:t>
          </a:r>
          <a:endParaRPr lang="en-US"/>
        </a:p>
      </dgm:t>
    </dgm:pt>
    <dgm:pt modelId="{FD601DD9-2B83-44B2-90E5-E90139A16D5F}" type="parTrans" cxnId="{F67B9F59-BF31-43D8-ADFC-E83D09BBE4B8}">
      <dgm:prSet/>
      <dgm:spPr/>
      <dgm:t>
        <a:bodyPr/>
        <a:lstStyle/>
        <a:p>
          <a:endParaRPr lang="en-US"/>
        </a:p>
      </dgm:t>
    </dgm:pt>
    <dgm:pt modelId="{D8974F12-A79B-4936-8917-B34ABAF5714C}" type="sibTrans" cxnId="{F67B9F59-BF31-43D8-ADFC-E83D09BBE4B8}">
      <dgm:prSet/>
      <dgm:spPr/>
      <dgm:t>
        <a:bodyPr/>
        <a:lstStyle/>
        <a:p>
          <a:endParaRPr lang="en-US"/>
        </a:p>
      </dgm:t>
    </dgm:pt>
    <dgm:pt modelId="{D87A41AF-7C90-49EA-88E3-E6F1C1B9A342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Your society's mission</a:t>
          </a:r>
          <a:endParaRPr lang="en-US"/>
        </a:p>
      </dgm:t>
    </dgm:pt>
    <dgm:pt modelId="{CAEAAD3E-B4CE-4904-9F88-2713A625BCB5}" type="parTrans" cxnId="{34D47E60-FAB4-4AE2-8565-81D5EB633F1F}">
      <dgm:prSet/>
      <dgm:spPr/>
      <dgm:t>
        <a:bodyPr/>
        <a:lstStyle/>
        <a:p>
          <a:endParaRPr lang="en-US"/>
        </a:p>
      </dgm:t>
    </dgm:pt>
    <dgm:pt modelId="{C6DC7626-E5D8-4D57-A5C4-E8C74BB31FCE}" type="sibTrans" cxnId="{34D47E60-FAB4-4AE2-8565-81D5EB633F1F}">
      <dgm:prSet/>
      <dgm:spPr/>
      <dgm:t>
        <a:bodyPr/>
        <a:lstStyle/>
        <a:p>
          <a:endParaRPr lang="en-US"/>
        </a:p>
      </dgm:t>
    </dgm:pt>
    <dgm:pt modelId="{86E097A8-BF93-48E4-9BEC-413FB5C2D725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Sponsoring bodies' requirements</a:t>
          </a:r>
          <a:endParaRPr lang="en-US"/>
        </a:p>
      </dgm:t>
    </dgm:pt>
    <dgm:pt modelId="{E2EE5A1C-7414-4EC5-ABF9-BC681E268B86}" type="parTrans" cxnId="{0BAAA071-AF38-4833-BA25-5401E88B4079}">
      <dgm:prSet/>
      <dgm:spPr/>
      <dgm:t>
        <a:bodyPr/>
        <a:lstStyle/>
        <a:p>
          <a:endParaRPr lang="en-US"/>
        </a:p>
      </dgm:t>
    </dgm:pt>
    <dgm:pt modelId="{E3F4B6DE-19BA-47C9-852E-205C30DDDE5A}" type="sibTrans" cxnId="{0BAAA071-AF38-4833-BA25-5401E88B4079}">
      <dgm:prSet/>
      <dgm:spPr/>
      <dgm:t>
        <a:bodyPr/>
        <a:lstStyle/>
        <a:p>
          <a:endParaRPr lang="en-US"/>
        </a:p>
      </dgm:t>
    </dgm:pt>
    <dgm:pt modelId="{D8383725-47D3-45FE-88AE-1AD4C5C60FBE}" type="pres">
      <dgm:prSet presAssocID="{12D21B83-607D-449B-93FD-6C386F473F34}" presName="Name0" presStyleCnt="0">
        <dgm:presLayoutVars>
          <dgm:dir/>
          <dgm:resizeHandles val="exact"/>
        </dgm:presLayoutVars>
      </dgm:prSet>
      <dgm:spPr/>
    </dgm:pt>
    <dgm:pt modelId="{AABAF61C-1AF1-4449-AF41-29D61F9B181D}" type="pres">
      <dgm:prSet presAssocID="{C4FCF17C-5B6F-47E5-BC75-6F05DB588E22}" presName="node" presStyleLbl="node1" presStyleIdx="0" presStyleCnt="3">
        <dgm:presLayoutVars>
          <dgm:bulletEnabled val="1"/>
        </dgm:presLayoutVars>
      </dgm:prSet>
      <dgm:spPr/>
    </dgm:pt>
    <dgm:pt modelId="{07EDC85E-8D44-492B-BD9C-A6CBAA4C9A1F}" type="pres">
      <dgm:prSet presAssocID="{D8974F12-A79B-4936-8917-B34ABAF5714C}" presName="sibTrans" presStyleLbl="sibTrans2D1" presStyleIdx="0" presStyleCnt="3"/>
      <dgm:spPr/>
    </dgm:pt>
    <dgm:pt modelId="{8B979F98-D3ED-4BCC-9E14-8DA713163263}" type="pres">
      <dgm:prSet presAssocID="{D8974F12-A79B-4936-8917-B34ABAF5714C}" presName="connectorText" presStyleLbl="sibTrans2D1" presStyleIdx="0" presStyleCnt="3"/>
      <dgm:spPr/>
    </dgm:pt>
    <dgm:pt modelId="{060BD482-1CBA-40F9-834F-94AA58E3CC75}" type="pres">
      <dgm:prSet presAssocID="{D87A41AF-7C90-49EA-88E3-E6F1C1B9A342}" presName="node" presStyleLbl="node1" presStyleIdx="1" presStyleCnt="3">
        <dgm:presLayoutVars>
          <dgm:bulletEnabled val="1"/>
        </dgm:presLayoutVars>
      </dgm:prSet>
      <dgm:spPr/>
    </dgm:pt>
    <dgm:pt modelId="{E3A19C61-FBDD-41C2-AC6C-E56B07BBF212}" type="pres">
      <dgm:prSet presAssocID="{C6DC7626-E5D8-4D57-A5C4-E8C74BB31FCE}" presName="sibTrans" presStyleLbl="sibTrans2D1" presStyleIdx="1" presStyleCnt="3"/>
      <dgm:spPr/>
    </dgm:pt>
    <dgm:pt modelId="{8332D029-2002-4170-A8A1-723E48FAAA1F}" type="pres">
      <dgm:prSet presAssocID="{C6DC7626-E5D8-4D57-A5C4-E8C74BB31FCE}" presName="connectorText" presStyleLbl="sibTrans2D1" presStyleIdx="1" presStyleCnt="3"/>
      <dgm:spPr/>
    </dgm:pt>
    <dgm:pt modelId="{C74419A0-FFDB-446F-9A6E-0E7679A50874}" type="pres">
      <dgm:prSet presAssocID="{86E097A8-BF93-48E4-9BEC-413FB5C2D725}" presName="node" presStyleLbl="node1" presStyleIdx="2" presStyleCnt="3">
        <dgm:presLayoutVars>
          <dgm:bulletEnabled val="1"/>
        </dgm:presLayoutVars>
      </dgm:prSet>
      <dgm:spPr/>
    </dgm:pt>
    <dgm:pt modelId="{E4186936-DF3B-45A4-BC93-21C593C82F15}" type="pres">
      <dgm:prSet presAssocID="{E3F4B6DE-19BA-47C9-852E-205C30DDDE5A}" presName="sibTrans" presStyleLbl="sibTrans2D1" presStyleIdx="2" presStyleCnt="3"/>
      <dgm:spPr/>
    </dgm:pt>
    <dgm:pt modelId="{BC13FD19-7081-4AC6-A443-F712B14DA2A6}" type="pres">
      <dgm:prSet presAssocID="{E3F4B6DE-19BA-47C9-852E-205C30DDDE5A}" presName="connectorText" presStyleLbl="sibTrans2D1" presStyleIdx="2" presStyleCnt="3"/>
      <dgm:spPr/>
    </dgm:pt>
  </dgm:ptLst>
  <dgm:cxnLst>
    <dgm:cxn modelId="{7D311E30-15A4-4F64-911C-9591D5406F0D}" type="presOf" srcId="{C4FCF17C-5B6F-47E5-BC75-6F05DB588E22}" destId="{AABAF61C-1AF1-4449-AF41-29D61F9B181D}" srcOrd="0" destOrd="0" presId="urn:microsoft.com/office/officeart/2005/8/layout/cycle7"/>
    <dgm:cxn modelId="{A1D7F838-5F28-4FDC-B0AB-286FC782836E}" type="presOf" srcId="{D87A41AF-7C90-49EA-88E3-E6F1C1B9A342}" destId="{060BD482-1CBA-40F9-834F-94AA58E3CC75}" srcOrd="0" destOrd="0" presId="urn:microsoft.com/office/officeart/2005/8/layout/cycle7"/>
    <dgm:cxn modelId="{8AA93D40-EB97-4C68-B64B-308FEC0CA672}" type="presOf" srcId="{86E097A8-BF93-48E4-9BEC-413FB5C2D725}" destId="{C74419A0-FFDB-446F-9A6E-0E7679A50874}" srcOrd="0" destOrd="0" presId="urn:microsoft.com/office/officeart/2005/8/layout/cycle7"/>
    <dgm:cxn modelId="{34D47E60-FAB4-4AE2-8565-81D5EB633F1F}" srcId="{12D21B83-607D-449B-93FD-6C386F473F34}" destId="{D87A41AF-7C90-49EA-88E3-E6F1C1B9A342}" srcOrd="1" destOrd="0" parTransId="{CAEAAD3E-B4CE-4904-9F88-2713A625BCB5}" sibTransId="{C6DC7626-E5D8-4D57-A5C4-E8C74BB31FCE}"/>
    <dgm:cxn modelId="{0BAAA071-AF38-4833-BA25-5401E88B4079}" srcId="{12D21B83-607D-449B-93FD-6C386F473F34}" destId="{86E097A8-BF93-48E4-9BEC-413FB5C2D725}" srcOrd="2" destOrd="0" parTransId="{E2EE5A1C-7414-4EC5-ABF9-BC681E268B86}" sibTransId="{E3F4B6DE-19BA-47C9-852E-205C30DDDE5A}"/>
    <dgm:cxn modelId="{F67B9F59-BF31-43D8-ADFC-E83D09BBE4B8}" srcId="{12D21B83-607D-449B-93FD-6C386F473F34}" destId="{C4FCF17C-5B6F-47E5-BC75-6F05DB588E22}" srcOrd="0" destOrd="0" parTransId="{FD601DD9-2B83-44B2-90E5-E90139A16D5F}" sibTransId="{D8974F12-A79B-4936-8917-B34ABAF5714C}"/>
    <dgm:cxn modelId="{D01F035A-F6F0-49A5-886C-E1D5EE37BE51}" type="presOf" srcId="{C6DC7626-E5D8-4D57-A5C4-E8C74BB31FCE}" destId="{E3A19C61-FBDD-41C2-AC6C-E56B07BBF212}" srcOrd="0" destOrd="0" presId="urn:microsoft.com/office/officeart/2005/8/layout/cycle7"/>
    <dgm:cxn modelId="{D94CF78E-236D-4F66-A418-994B83ADD0C0}" type="presOf" srcId="{E3F4B6DE-19BA-47C9-852E-205C30DDDE5A}" destId="{BC13FD19-7081-4AC6-A443-F712B14DA2A6}" srcOrd="1" destOrd="0" presId="urn:microsoft.com/office/officeart/2005/8/layout/cycle7"/>
    <dgm:cxn modelId="{605C6B9E-5E6C-4F6E-9AD7-076D2E08D1AC}" type="presOf" srcId="{D8974F12-A79B-4936-8917-B34ABAF5714C}" destId="{8B979F98-D3ED-4BCC-9E14-8DA713163263}" srcOrd="1" destOrd="0" presId="urn:microsoft.com/office/officeart/2005/8/layout/cycle7"/>
    <dgm:cxn modelId="{B3E033C0-50B2-4758-8642-69BF9DC77F6D}" type="presOf" srcId="{C6DC7626-E5D8-4D57-A5C4-E8C74BB31FCE}" destId="{8332D029-2002-4170-A8A1-723E48FAAA1F}" srcOrd="1" destOrd="0" presId="urn:microsoft.com/office/officeart/2005/8/layout/cycle7"/>
    <dgm:cxn modelId="{94144CCB-09C2-46CC-BDEA-09260C08E8CC}" type="presOf" srcId="{D8974F12-A79B-4936-8917-B34ABAF5714C}" destId="{07EDC85E-8D44-492B-BD9C-A6CBAA4C9A1F}" srcOrd="0" destOrd="0" presId="urn:microsoft.com/office/officeart/2005/8/layout/cycle7"/>
    <dgm:cxn modelId="{46EBADED-C637-4D46-AB2F-5F61D8BBEA1C}" type="presOf" srcId="{E3F4B6DE-19BA-47C9-852E-205C30DDDE5A}" destId="{E4186936-DF3B-45A4-BC93-21C593C82F15}" srcOrd="0" destOrd="0" presId="urn:microsoft.com/office/officeart/2005/8/layout/cycle7"/>
    <dgm:cxn modelId="{70B616F0-D859-4F81-B726-A64E27A5304C}" type="presOf" srcId="{12D21B83-607D-449B-93FD-6C386F473F34}" destId="{D8383725-47D3-45FE-88AE-1AD4C5C60FBE}" srcOrd="0" destOrd="0" presId="urn:microsoft.com/office/officeart/2005/8/layout/cycle7"/>
    <dgm:cxn modelId="{DFFFD9A6-6029-44D1-8106-FB28467FC89F}" type="presParOf" srcId="{D8383725-47D3-45FE-88AE-1AD4C5C60FBE}" destId="{AABAF61C-1AF1-4449-AF41-29D61F9B181D}" srcOrd="0" destOrd="0" presId="urn:microsoft.com/office/officeart/2005/8/layout/cycle7"/>
    <dgm:cxn modelId="{EA049A8B-4ADB-48E0-8F1D-EFF0AA1DF18F}" type="presParOf" srcId="{D8383725-47D3-45FE-88AE-1AD4C5C60FBE}" destId="{07EDC85E-8D44-492B-BD9C-A6CBAA4C9A1F}" srcOrd="1" destOrd="0" presId="urn:microsoft.com/office/officeart/2005/8/layout/cycle7"/>
    <dgm:cxn modelId="{83E56D19-C784-4556-9A9F-FED5563EA2DA}" type="presParOf" srcId="{07EDC85E-8D44-492B-BD9C-A6CBAA4C9A1F}" destId="{8B979F98-D3ED-4BCC-9E14-8DA713163263}" srcOrd="0" destOrd="0" presId="urn:microsoft.com/office/officeart/2005/8/layout/cycle7"/>
    <dgm:cxn modelId="{0991BB75-DB33-49B0-B86C-537155DACED7}" type="presParOf" srcId="{D8383725-47D3-45FE-88AE-1AD4C5C60FBE}" destId="{060BD482-1CBA-40F9-834F-94AA58E3CC75}" srcOrd="2" destOrd="0" presId="urn:microsoft.com/office/officeart/2005/8/layout/cycle7"/>
    <dgm:cxn modelId="{0A77040C-DEC5-413C-9597-CA14389F64FC}" type="presParOf" srcId="{D8383725-47D3-45FE-88AE-1AD4C5C60FBE}" destId="{E3A19C61-FBDD-41C2-AC6C-E56B07BBF212}" srcOrd="3" destOrd="0" presId="urn:microsoft.com/office/officeart/2005/8/layout/cycle7"/>
    <dgm:cxn modelId="{3407987D-A827-403B-9E50-BCC077C4EC83}" type="presParOf" srcId="{E3A19C61-FBDD-41C2-AC6C-E56B07BBF212}" destId="{8332D029-2002-4170-A8A1-723E48FAAA1F}" srcOrd="0" destOrd="0" presId="urn:microsoft.com/office/officeart/2005/8/layout/cycle7"/>
    <dgm:cxn modelId="{FC873981-8550-4047-97F9-3176C8F434F5}" type="presParOf" srcId="{D8383725-47D3-45FE-88AE-1AD4C5C60FBE}" destId="{C74419A0-FFDB-446F-9A6E-0E7679A50874}" srcOrd="4" destOrd="0" presId="urn:microsoft.com/office/officeart/2005/8/layout/cycle7"/>
    <dgm:cxn modelId="{EA4CFA1D-8AC3-4450-8310-B7589A27A4F4}" type="presParOf" srcId="{D8383725-47D3-45FE-88AE-1AD4C5C60FBE}" destId="{E4186936-DF3B-45A4-BC93-21C593C82F15}" srcOrd="5" destOrd="0" presId="urn:microsoft.com/office/officeart/2005/8/layout/cycle7"/>
    <dgm:cxn modelId="{D9506840-B65B-4E1A-A004-2FE719C37DD0}" type="presParOf" srcId="{E4186936-DF3B-45A4-BC93-21C593C82F15}" destId="{BC13FD19-7081-4AC6-A443-F712B14DA2A6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74CCB-5715-418D-BEFA-74480B389821}">
      <dsp:nvSpPr>
        <dsp:cNvPr id="0" name=""/>
        <dsp:cNvSpPr/>
      </dsp:nvSpPr>
      <dsp:spPr>
        <a:xfrm>
          <a:off x="-3987899" y="-612213"/>
          <a:ext cx="4752413" cy="4752413"/>
        </a:xfrm>
        <a:prstGeom prst="blockArc">
          <a:avLst>
            <a:gd name="adj1" fmla="val 18900000"/>
            <a:gd name="adj2" fmla="val 2700000"/>
            <a:gd name="adj3" fmla="val 45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8B2F5-23C0-4B8F-803D-50527446DA59}">
      <dsp:nvSpPr>
        <dsp:cNvPr id="0" name=""/>
        <dsp:cNvSpPr/>
      </dsp:nvSpPr>
      <dsp:spPr>
        <a:xfrm>
          <a:off x="335007" y="220428"/>
          <a:ext cx="3910124" cy="441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  <a:latin typeface="Arial"/>
            </a:rPr>
            <a:t>What do you want to do, specifically?</a:t>
          </a:r>
          <a:endParaRPr lang="en-US" sz="1400" kern="1200" dirty="0"/>
        </a:p>
      </dsp:txBody>
      <dsp:txXfrm>
        <a:off x="335007" y="220428"/>
        <a:ext cx="3910124" cy="441139"/>
      </dsp:txXfrm>
    </dsp:sp>
    <dsp:sp modelId="{97A01B4D-F6CA-44B6-8893-DAF88C821A93}">
      <dsp:nvSpPr>
        <dsp:cNvPr id="0" name=""/>
        <dsp:cNvSpPr/>
      </dsp:nvSpPr>
      <dsp:spPr>
        <a:xfrm>
          <a:off x="59295" y="165286"/>
          <a:ext cx="551424" cy="551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C6C53-1EE9-4A63-A144-08B31C5096FC}">
      <dsp:nvSpPr>
        <dsp:cNvPr id="0" name=""/>
        <dsp:cNvSpPr/>
      </dsp:nvSpPr>
      <dsp:spPr>
        <a:xfrm>
          <a:off x="651114" y="881925"/>
          <a:ext cx="3594017" cy="441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  <a:latin typeface="Arial"/>
            </a:rPr>
            <a:t>How to measure success/impact?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651114" y="881925"/>
        <a:ext cx="3594017" cy="441139"/>
      </dsp:txXfrm>
    </dsp:sp>
    <dsp:sp modelId="{9253BB5C-96AB-4C34-88D2-C32F17A55214}">
      <dsp:nvSpPr>
        <dsp:cNvPr id="0" name=""/>
        <dsp:cNvSpPr/>
      </dsp:nvSpPr>
      <dsp:spPr>
        <a:xfrm>
          <a:off x="375402" y="826783"/>
          <a:ext cx="551424" cy="551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8EBDD-9632-4476-8CB1-A82811B54F22}">
      <dsp:nvSpPr>
        <dsp:cNvPr id="0" name=""/>
        <dsp:cNvSpPr/>
      </dsp:nvSpPr>
      <dsp:spPr>
        <a:xfrm>
          <a:off x="748134" y="1543423"/>
          <a:ext cx="3496997" cy="441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  <a:latin typeface="Arial"/>
            </a:rPr>
            <a:t>How will you do it?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748134" y="1543423"/>
        <a:ext cx="3496997" cy="441139"/>
      </dsp:txXfrm>
    </dsp:sp>
    <dsp:sp modelId="{A2E0ECEB-84A4-4214-A00C-3D9E2B41E6C1}">
      <dsp:nvSpPr>
        <dsp:cNvPr id="0" name=""/>
        <dsp:cNvSpPr/>
      </dsp:nvSpPr>
      <dsp:spPr>
        <a:xfrm>
          <a:off x="472422" y="1488280"/>
          <a:ext cx="551424" cy="551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B3CD6-0724-4ED1-9812-AFEB33B4D84F}">
      <dsp:nvSpPr>
        <dsp:cNvPr id="0" name=""/>
        <dsp:cNvSpPr/>
      </dsp:nvSpPr>
      <dsp:spPr>
        <a:xfrm>
          <a:off x="651114" y="2204920"/>
          <a:ext cx="3594017" cy="441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  <a:latin typeface="Arial"/>
            </a:rPr>
            <a:t>Is this align with your society’s mission or goal?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651114" y="2204920"/>
        <a:ext cx="3594017" cy="441139"/>
      </dsp:txXfrm>
    </dsp:sp>
    <dsp:sp modelId="{B96D3EB2-9639-41C1-A008-B3D006E34B33}">
      <dsp:nvSpPr>
        <dsp:cNvPr id="0" name=""/>
        <dsp:cNvSpPr/>
      </dsp:nvSpPr>
      <dsp:spPr>
        <a:xfrm>
          <a:off x="375402" y="2149778"/>
          <a:ext cx="551424" cy="551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FD2C9-2DA7-4D20-AA46-D88348CBB99D}">
      <dsp:nvSpPr>
        <dsp:cNvPr id="0" name=""/>
        <dsp:cNvSpPr/>
      </dsp:nvSpPr>
      <dsp:spPr>
        <a:xfrm>
          <a:off x="335007" y="2866418"/>
          <a:ext cx="3910124" cy="441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1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/>
              </a:solidFill>
              <a:latin typeface="Arial"/>
            </a:rPr>
            <a:t>When do you want to do it?</a:t>
          </a:r>
          <a:endParaRPr lang="en-US" sz="1400" kern="1200" dirty="0">
            <a:solidFill>
              <a:schemeClr val="accent6"/>
            </a:solidFill>
          </a:endParaRPr>
        </a:p>
      </dsp:txBody>
      <dsp:txXfrm>
        <a:off x="335007" y="2866418"/>
        <a:ext cx="3910124" cy="441139"/>
      </dsp:txXfrm>
    </dsp:sp>
    <dsp:sp modelId="{A9408725-0C8A-4E72-9F52-B805EB958B2A}">
      <dsp:nvSpPr>
        <dsp:cNvPr id="0" name=""/>
        <dsp:cNvSpPr/>
      </dsp:nvSpPr>
      <dsp:spPr>
        <a:xfrm>
          <a:off x="59295" y="2811275"/>
          <a:ext cx="551424" cy="551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736F1-41C4-402B-9AD8-3C7A45746F4B}">
      <dsp:nvSpPr>
        <dsp:cNvPr id="0" name=""/>
        <dsp:cNvSpPr/>
      </dsp:nvSpPr>
      <dsp:spPr>
        <a:xfrm>
          <a:off x="436944" y="1743"/>
          <a:ext cx="1452010" cy="87120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Demonstrate impact</a:t>
          </a:r>
        </a:p>
      </dsp:txBody>
      <dsp:txXfrm>
        <a:off x="436944" y="1743"/>
        <a:ext cx="1452010" cy="871206"/>
      </dsp:txXfrm>
    </dsp:sp>
    <dsp:sp modelId="{8271A004-1124-4343-A3CA-6B55C6CBC44E}">
      <dsp:nvSpPr>
        <dsp:cNvPr id="0" name=""/>
        <dsp:cNvSpPr/>
      </dsp:nvSpPr>
      <dsp:spPr>
        <a:xfrm>
          <a:off x="2034155" y="1743"/>
          <a:ext cx="1452010" cy="87120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Arial"/>
            </a:rPr>
            <a:t>Publicity and reporting</a:t>
          </a:r>
        </a:p>
      </dsp:txBody>
      <dsp:txXfrm>
        <a:off x="2034155" y="1743"/>
        <a:ext cx="1452010" cy="871206"/>
      </dsp:txXfrm>
    </dsp:sp>
    <dsp:sp modelId="{5F8B2810-C636-4C26-A4B2-961197BC4AE9}">
      <dsp:nvSpPr>
        <dsp:cNvPr id="0" name=""/>
        <dsp:cNvSpPr/>
      </dsp:nvSpPr>
      <dsp:spPr>
        <a:xfrm>
          <a:off x="436944" y="1018150"/>
          <a:ext cx="1452010" cy="871206"/>
        </a:xfrm>
        <a:prstGeom prst="rect">
          <a:avLst/>
        </a:prstGeom>
        <a:solidFill>
          <a:schemeClr val="bg2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Accountable to donors</a:t>
          </a:r>
        </a:p>
      </dsp:txBody>
      <dsp:txXfrm>
        <a:off x="436944" y="1018150"/>
        <a:ext cx="1452010" cy="871206"/>
      </dsp:txXfrm>
    </dsp:sp>
    <dsp:sp modelId="{76BA4DAC-F1D1-4C2F-A1DF-B0BD99F89238}">
      <dsp:nvSpPr>
        <dsp:cNvPr id="0" name=""/>
        <dsp:cNvSpPr/>
      </dsp:nvSpPr>
      <dsp:spPr>
        <a:xfrm>
          <a:off x="2034155" y="1018150"/>
          <a:ext cx="1452010" cy="871206"/>
        </a:xfrm>
        <a:prstGeom prst="rect">
          <a:avLst/>
        </a:prstGeom>
        <a:solidFill>
          <a:schemeClr val="bg2">
            <a:lumMod val="90000"/>
            <a:lumOff val="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Accountable to members</a:t>
          </a:r>
        </a:p>
      </dsp:txBody>
      <dsp:txXfrm>
        <a:off x="2034155" y="1018150"/>
        <a:ext cx="1452010" cy="871206"/>
      </dsp:txXfrm>
    </dsp:sp>
    <dsp:sp modelId="{BC70506A-5800-454D-AC46-4C462FFB78B1}">
      <dsp:nvSpPr>
        <dsp:cNvPr id="0" name=""/>
        <dsp:cNvSpPr/>
      </dsp:nvSpPr>
      <dsp:spPr>
        <a:xfrm>
          <a:off x="436944" y="2034557"/>
          <a:ext cx="1452010" cy="87120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Project </a:t>
          </a:r>
          <a:r>
            <a:rPr lang="en-US" sz="1700" kern="1200" dirty="0">
              <a:latin typeface="Arial"/>
            </a:rPr>
            <a:t>effectiveness</a:t>
          </a:r>
          <a:endParaRPr lang="en-US" sz="1700" kern="1200" dirty="0"/>
        </a:p>
      </dsp:txBody>
      <dsp:txXfrm>
        <a:off x="436944" y="2034557"/>
        <a:ext cx="1452010" cy="871206"/>
      </dsp:txXfrm>
    </dsp:sp>
    <dsp:sp modelId="{4BA2A142-55BF-4D43-92AD-73537C37CFA3}">
      <dsp:nvSpPr>
        <dsp:cNvPr id="0" name=""/>
        <dsp:cNvSpPr/>
      </dsp:nvSpPr>
      <dsp:spPr>
        <a:xfrm>
          <a:off x="2034155" y="2034557"/>
          <a:ext cx="1452010" cy="871206"/>
        </a:xfrm>
        <a:prstGeom prst="rect">
          <a:avLst/>
        </a:prstGeom>
        <a:solidFill>
          <a:schemeClr val="bg2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Future improvement</a:t>
          </a:r>
        </a:p>
      </dsp:txBody>
      <dsp:txXfrm>
        <a:off x="2034155" y="2034557"/>
        <a:ext cx="1452010" cy="871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AF61C-1AF1-4449-AF41-29D61F9B181D}">
      <dsp:nvSpPr>
        <dsp:cNvPr id="0" name=""/>
        <dsp:cNvSpPr/>
      </dsp:nvSpPr>
      <dsp:spPr>
        <a:xfrm>
          <a:off x="1261086" y="245052"/>
          <a:ext cx="1525953" cy="7629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</a:rPr>
            <a:t>Target participants' needs</a:t>
          </a:r>
          <a:endParaRPr lang="en-US" sz="1500" kern="1200"/>
        </a:p>
      </dsp:txBody>
      <dsp:txXfrm>
        <a:off x="1283433" y="267399"/>
        <a:ext cx="1481259" cy="718282"/>
      </dsp:txXfrm>
    </dsp:sp>
    <dsp:sp modelId="{07EDC85E-8D44-492B-BD9C-A6CBAA4C9A1F}">
      <dsp:nvSpPr>
        <dsp:cNvPr id="0" name=""/>
        <dsp:cNvSpPr/>
      </dsp:nvSpPr>
      <dsp:spPr>
        <a:xfrm rot="3600000">
          <a:off x="2256120" y="1585146"/>
          <a:ext cx="796962" cy="2670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336232" y="1638554"/>
        <a:ext cx="636738" cy="160225"/>
      </dsp:txXfrm>
    </dsp:sp>
    <dsp:sp modelId="{060BD482-1CBA-40F9-834F-94AA58E3CC75}">
      <dsp:nvSpPr>
        <dsp:cNvPr id="0" name=""/>
        <dsp:cNvSpPr/>
      </dsp:nvSpPr>
      <dsp:spPr>
        <a:xfrm>
          <a:off x="2522164" y="2429305"/>
          <a:ext cx="1525953" cy="7629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</a:rPr>
            <a:t>Your society's mission</a:t>
          </a:r>
          <a:endParaRPr lang="en-US" sz="1500" kern="1200"/>
        </a:p>
      </dsp:txBody>
      <dsp:txXfrm>
        <a:off x="2544511" y="2451652"/>
        <a:ext cx="1481259" cy="718282"/>
      </dsp:txXfrm>
    </dsp:sp>
    <dsp:sp modelId="{E3A19C61-FBDD-41C2-AC6C-E56B07BBF212}">
      <dsp:nvSpPr>
        <dsp:cNvPr id="0" name=""/>
        <dsp:cNvSpPr/>
      </dsp:nvSpPr>
      <dsp:spPr>
        <a:xfrm rot="10800000">
          <a:off x="1625581" y="2677272"/>
          <a:ext cx="796962" cy="2670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705693" y="2730680"/>
        <a:ext cx="636738" cy="160225"/>
      </dsp:txXfrm>
    </dsp:sp>
    <dsp:sp modelId="{C74419A0-FFDB-446F-9A6E-0E7679A50874}">
      <dsp:nvSpPr>
        <dsp:cNvPr id="0" name=""/>
        <dsp:cNvSpPr/>
      </dsp:nvSpPr>
      <dsp:spPr>
        <a:xfrm>
          <a:off x="7" y="2429305"/>
          <a:ext cx="1525953" cy="7629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Arial"/>
            </a:rPr>
            <a:t>Sponsoring bodies' requirements</a:t>
          </a:r>
          <a:endParaRPr lang="en-US" sz="1500" kern="1200"/>
        </a:p>
      </dsp:txBody>
      <dsp:txXfrm>
        <a:off x="22354" y="2451652"/>
        <a:ext cx="1481259" cy="718282"/>
      </dsp:txXfrm>
    </dsp:sp>
    <dsp:sp modelId="{E4186936-DF3B-45A4-BC93-21C593C82F15}">
      <dsp:nvSpPr>
        <dsp:cNvPr id="0" name=""/>
        <dsp:cNvSpPr/>
      </dsp:nvSpPr>
      <dsp:spPr>
        <a:xfrm rot="18000000">
          <a:off x="995042" y="1585146"/>
          <a:ext cx="796962" cy="2670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075154" y="1638554"/>
        <a:ext cx="636738" cy="16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7cda62c1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7cda62c1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419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ed9256fe6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ed9256fe6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20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27cda62c1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27cda62c1e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3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17b8719ecc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17b8719ecc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17b871a4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117b871a4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271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17b8719ec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17b8719ec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g127cda62c1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Google Shape;1159;g127cda62c1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" y="-5409"/>
            <a:ext cx="914395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38875"/>
            <a:ext cx="4037700" cy="3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4077675"/>
            <a:ext cx="4528800" cy="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4070500" y="3243000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728600" y="1368600"/>
            <a:ext cx="4702200" cy="19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04" name="Google Shape;104;p15"/>
          <p:cNvGrpSpPr/>
          <p:nvPr/>
        </p:nvGrpSpPr>
        <p:grpSpPr>
          <a:xfrm>
            <a:off x="0" y="-27850"/>
            <a:ext cx="3439291" cy="5227200"/>
            <a:chOff x="0" y="-27850"/>
            <a:chExt cx="3439291" cy="5227200"/>
          </a:xfrm>
        </p:grpSpPr>
        <p:pic>
          <p:nvPicPr>
            <p:cNvPr id="105" name="Google Shape;105;p15"/>
            <p:cNvPicPr preferRelativeResize="0"/>
            <p:nvPr/>
          </p:nvPicPr>
          <p:blipFill rotWithShape="1">
            <a:blip r:embed="rId2">
              <a:alphaModFix/>
            </a:blip>
            <a:srcRect r="62424"/>
            <a:stretch/>
          </p:blipFill>
          <p:spPr>
            <a:xfrm flipH="1">
              <a:off x="0" y="0"/>
              <a:ext cx="3435919" cy="51435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6" name="Google Shape;106;p15"/>
            <p:cNvCxnSpPr/>
            <p:nvPr/>
          </p:nvCxnSpPr>
          <p:spPr>
            <a:xfrm>
              <a:off x="3439291" y="-27850"/>
              <a:ext cx="0" cy="52272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7" name="Google Shape;107;p15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_AND_TWO_COLUMNS_1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13225" y="3666081"/>
            <a:ext cx="362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2"/>
          </p:nvPr>
        </p:nvSpPr>
        <p:spPr>
          <a:xfrm>
            <a:off x="4807075" y="2101678"/>
            <a:ext cx="362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ubTitle" idx="3"/>
          </p:nvPr>
        </p:nvSpPr>
        <p:spPr>
          <a:xfrm>
            <a:off x="713237" y="2101686"/>
            <a:ext cx="362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4"/>
          </p:nvPr>
        </p:nvSpPr>
        <p:spPr>
          <a:xfrm>
            <a:off x="713232" y="3312102"/>
            <a:ext cx="3623700" cy="4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5"/>
          </p:nvPr>
        </p:nvSpPr>
        <p:spPr>
          <a:xfrm>
            <a:off x="4807084" y="1747690"/>
            <a:ext cx="3623700" cy="4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6"/>
          </p:nvPr>
        </p:nvSpPr>
        <p:spPr>
          <a:xfrm>
            <a:off x="713242" y="1747700"/>
            <a:ext cx="3623700" cy="4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7"/>
          </p:nvPr>
        </p:nvSpPr>
        <p:spPr>
          <a:xfrm>
            <a:off x="4807075" y="3666100"/>
            <a:ext cx="3623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8"/>
          </p:nvPr>
        </p:nvSpPr>
        <p:spPr>
          <a:xfrm>
            <a:off x="4807084" y="3312112"/>
            <a:ext cx="3623700" cy="4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_1_1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"/>
            <a:ext cx="9143997" cy="514344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3376795" y="2790575"/>
            <a:ext cx="2390400" cy="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2"/>
          </p:nvPr>
        </p:nvSpPr>
        <p:spPr>
          <a:xfrm>
            <a:off x="873050" y="2790575"/>
            <a:ext cx="2390400" cy="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3"/>
          </p:nvPr>
        </p:nvSpPr>
        <p:spPr>
          <a:xfrm>
            <a:off x="5880546" y="2790575"/>
            <a:ext cx="2390400" cy="7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4"/>
          </p:nvPr>
        </p:nvSpPr>
        <p:spPr>
          <a:xfrm>
            <a:off x="3376794" y="2436597"/>
            <a:ext cx="2390400" cy="4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rgbClr val="000000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5"/>
          </p:nvPr>
        </p:nvSpPr>
        <p:spPr>
          <a:xfrm>
            <a:off x="873050" y="2436597"/>
            <a:ext cx="2390400" cy="4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rgbClr val="000000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6"/>
          </p:nvPr>
        </p:nvSpPr>
        <p:spPr>
          <a:xfrm>
            <a:off x="5880542" y="2436597"/>
            <a:ext cx="2390400" cy="49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rgbClr val="000000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2"/>
          <p:cNvPicPr preferRelativeResize="0"/>
          <p:nvPr/>
        </p:nvPicPr>
        <p:blipFill rotWithShape="1">
          <a:blip r:embed="rId2">
            <a:alphaModFix/>
          </a:blip>
          <a:srcRect l="8457" r="38385"/>
          <a:stretch/>
        </p:blipFill>
        <p:spPr>
          <a:xfrm flipH="1">
            <a:off x="4103274" y="-38"/>
            <a:ext cx="4860626" cy="5143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720000" y="666500"/>
            <a:ext cx="3852000" cy="11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1"/>
          </p:nvPr>
        </p:nvSpPr>
        <p:spPr>
          <a:xfrm>
            <a:off x="720000" y="1746625"/>
            <a:ext cx="3434700" cy="11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720000" y="3334536"/>
            <a:ext cx="385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rPr>
              <a:t>CREDITS: This presentation template was created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rPr>
              <a:t>, and includes icons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rPr>
              <a:t>, and infographics &amp; images by </a:t>
            </a:r>
            <a:r>
              <a:rPr lang="en" sz="1000">
                <a:solidFill>
                  <a:srgbClr val="434343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>
              <a:solidFill>
                <a:srgbClr val="434343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41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4891523" y="-41850"/>
            <a:ext cx="4252477" cy="5227200"/>
            <a:chOff x="4891523" y="-41850"/>
            <a:chExt cx="4252477" cy="5227200"/>
          </a:xfrm>
        </p:grpSpPr>
        <p:pic>
          <p:nvPicPr>
            <p:cNvPr id="15" name="Google Shape;15;p3"/>
            <p:cNvPicPr preferRelativeResize="0"/>
            <p:nvPr/>
          </p:nvPicPr>
          <p:blipFill rotWithShape="1">
            <a:blip r:embed="rId2">
              <a:alphaModFix/>
            </a:blip>
            <a:srcRect r="53970"/>
            <a:stretch/>
          </p:blipFill>
          <p:spPr>
            <a:xfrm flipH="1">
              <a:off x="4891523" y="0"/>
              <a:ext cx="4252477" cy="51435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" name="Google Shape;16;p3"/>
            <p:cNvCxnSpPr/>
            <p:nvPr/>
          </p:nvCxnSpPr>
          <p:spPr>
            <a:xfrm>
              <a:off x="4891535" y="-41850"/>
              <a:ext cx="0" cy="52272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2383200"/>
            <a:ext cx="3960300" cy="9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99725"/>
            <a:ext cx="13497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20000" y="3206628"/>
            <a:ext cx="39603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"/>
            <a:ext cx="9143997" cy="51434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20000" y="1215750"/>
            <a:ext cx="468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42FFB7"/>
              </a:buClr>
              <a:buSzPts val="800"/>
              <a:buFont typeface="Nunito Light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l="12988" r="51573"/>
          <a:stretch/>
        </p:blipFill>
        <p:spPr>
          <a:xfrm flipH="1">
            <a:off x="5278923" y="6975"/>
            <a:ext cx="324040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"/>
            <a:ext cx="9144003" cy="514344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5055275" y="1872800"/>
            <a:ext cx="33687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720200" y="1872800"/>
            <a:ext cx="3368700" cy="19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720200" y="1569029"/>
            <a:ext cx="22992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5055275" y="1569029"/>
            <a:ext cx="22992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2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bril Fatface"/>
              <a:buNone/>
              <a:defRPr sz="2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" y="31"/>
            <a:ext cx="9143900" cy="514344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8"/>
          <p:cNvGrpSpPr/>
          <p:nvPr/>
        </p:nvGrpSpPr>
        <p:grpSpPr>
          <a:xfrm flipH="1">
            <a:off x="-13275" y="-41850"/>
            <a:ext cx="4252477" cy="5227200"/>
            <a:chOff x="4891523" y="-41850"/>
            <a:chExt cx="4252477" cy="5227200"/>
          </a:xfrm>
        </p:grpSpPr>
        <p:pic>
          <p:nvPicPr>
            <p:cNvPr id="48" name="Google Shape;48;p8"/>
            <p:cNvPicPr preferRelativeResize="0"/>
            <p:nvPr/>
          </p:nvPicPr>
          <p:blipFill rotWithShape="1">
            <a:blip r:embed="rId2">
              <a:alphaModFix/>
            </a:blip>
            <a:srcRect r="53970"/>
            <a:stretch/>
          </p:blipFill>
          <p:spPr>
            <a:xfrm flipH="1">
              <a:off x="4891523" y="0"/>
              <a:ext cx="4252477" cy="514350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" name="Google Shape;49;p8"/>
            <p:cNvCxnSpPr/>
            <p:nvPr/>
          </p:nvCxnSpPr>
          <p:spPr>
            <a:xfrm>
              <a:off x="4891535" y="-41850"/>
              <a:ext cx="0" cy="52272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449875" y="1367325"/>
            <a:ext cx="4090200" cy="178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4636250" y="3141471"/>
            <a:ext cx="3717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1"/>
            <a:ext cx="9144003" cy="514344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51800" y="2357467"/>
            <a:ext cx="4371900" cy="10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751800" y="3270400"/>
            <a:ext cx="4371900" cy="8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-6525" y="4755400"/>
            <a:ext cx="9157200" cy="388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3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1904250" y="949125"/>
            <a:ext cx="5335500" cy="12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1904200" y="2108225"/>
            <a:ext cx="5335500" cy="3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rata"/>
              <a:buNone/>
              <a:defRPr sz="32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3" r:id="rId11"/>
    <p:sldLayoutId id="2147483664" r:id="rId12"/>
    <p:sldLayoutId id="2147483669" r:id="rId13"/>
    <p:sldLayoutId id="2147483670" r:id="rId14"/>
    <p:sldLayoutId id="2147483675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st.hkust.edu.hk/eng/detail.php?catid=7&amp;sid=206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azquotes.com/quote/943446?ref=evalu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ctrTitle"/>
          </p:nvPr>
        </p:nvSpPr>
        <p:spPr>
          <a:xfrm>
            <a:off x="285791" y="734479"/>
            <a:ext cx="4214375" cy="1731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dk1"/>
                </a:solidFill>
              </a:rPr>
              <a:t>Funding proposal writing</a:t>
            </a:r>
            <a:endParaRPr sz="4000" dirty="0" err="1">
              <a:solidFill>
                <a:schemeClr val="dk1"/>
              </a:solidFill>
            </a:endParaRPr>
          </a:p>
        </p:txBody>
      </p:sp>
      <p:grpSp>
        <p:nvGrpSpPr>
          <p:cNvPr id="171" name="Google Shape;1283;p51"/>
          <p:cNvGrpSpPr/>
          <p:nvPr/>
        </p:nvGrpSpPr>
        <p:grpSpPr>
          <a:xfrm flipH="1">
            <a:off x="6491530" y="2116259"/>
            <a:ext cx="1932463" cy="2797545"/>
            <a:chOff x="4112892" y="345708"/>
            <a:chExt cx="1263543" cy="1829178"/>
          </a:xfrm>
        </p:grpSpPr>
        <p:sp>
          <p:nvSpPr>
            <p:cNvPr id="172" name="Google Shape;1284;p51"/>
            <p:cNvSpPr/>
            <p:nvPr/>
          </p:nvSpPr>
          <p:spPr>
            <a:xfrm>
              <a:off x="4144141" y="647709"/>
              <a:ext cx="356514" cy="416249"/>
            </a:xfrm>
            <a:custGeom>
              <a:avLst/>
              <a:gdLst/>
              <a:ahLst/>
              <a:cxnLst/>
              <a:rect l="l" t="t" r="r" b="b"/>
              <a:pathLst>
                <a:path w="6971" h="8139" extrusionOk="0">
                  <a:moveTo>
                    <a:pt x="3967" y="0"/>
                  </a:moveTo>
                  <a:cubicBezTo>
                    <a:pt x="3955" y="136"/>
                    <a:pt x="4570" y="1805"/>
                    <a:pt x="4590" y="1858"/>
                  </a:cubicBezTo>
                  <a:cubicBezTo>
                    <a:pt x="4550" y="1834"/>
                    <a:pt x="3672" y="1278"/>
                    <a:pt x="3320" y="1047"/>
                  </a:cubicBezTo>
                  <a:cubicBezTo>
                    <a:pt x="2957" y="811"/>
                    <a:pt x="2397" y="763"/>
                    <a:pt x="2397" y="763"/>
                  </a:cubicBezTo>
                  <a:cubicBezTo>
                    <a:pt x="1998" y="947"/>
                    <a:pt x="1435" y="1522"/>
                    <a:pt x="1064" y="1910"/>
                  </a:cubicBezTo>
                  <a:cubicBezTo>
                    <a:pt x="688" y="2297"/>
                    <a:pt x="0" y="4290"/>
                    <a:pt x="0" y="4290"/>
                  </a:cubicBezTo>
                  <a:cubicBezTo>
                    <a:pt x="0" y="4290"/>
                    <a:pt x="228" y="4191"/>
                    <a:pt x="583" y="4191"/>
                  </a:cubicBezTo>
                  <a:cubicBezTo>
                    <a:pt x="761" y="4191"/>
                    <a:pt x="970" y="4215"/>
                    <a:pt x="1199" y="4290"/>
                  </a:cubicBezTo>
                  <a:cubicBezTo>
                    <a:pt x="1558" y="4410"/>
                    <a:pt x="1890" y="4570"/>
                    <a:pt x="2126" y="4697"/>
                  </a:cubicBezTo>
                  <a:cubicBezTo>
                    <a:pt x="2174" y="4721"/>
                    <a:pt x="2214" y="4745"/>
                    <a:pt x="2253" y="4765"/>
                  </a:cubicBezTo>
                  <a:cubicBezTo>
                    <a:pt x="2397" y="4845"/>
                    <a:pt x="2481" y="4901"/>
                    <a:pt x="2481" y="4901"/>
                  </a:cubicBezTo>
                  <a:lnTo>
                    <a:pt x="2609" y="4741"/>
                  </a:lnTo>
                  <a:cubicBezTo>
                    <a:pt x="2609" y="4741"/>
                    <a:pt x="2613" y="4753"/>
                    <a:pt x="2621" y="4777"/>
                  </a:cubicBezTo>
                  <a:cubicBezTo>
                    <a:pt x="2621" y="4785"/>
                    <a:pt x="2625" y="4789"/>
                    <a:pt x="2625" y="4793"/>
                  </a:cubicBezTo>
                  <a:cubicBezTo>
                    <a:pt x="2717" y="5085"/>
                    <a:pt x="3140" y="6454"/>
                    <a:pt x="3420" y="7122"/>
                  </a:cubicBezTo>
                  <a:cubicBezTo>
                    <a:pt x="3731" y="7868"/>
                    <a:pt x="3879" y="8084"/>
                    <a:pt x="3879" y="8084"/>
                  </a:cubicBezTo>
                  <a:cubicBezTo>
                    <a:pt x="3879" y="8084"/>
                    <a:pt x="4023" y="8128"/>
                    <a:pt x="4286" y="8137"/>
                  </a:cubicBezTo>
                  <a:cubicBezTo>
                    <a:pt x="4314" y="8138"/>
                    <a:pt x="4344" y="8138"/>
                    <a:pt x="4375" y="8138"/>
                  </a:cubicBezTo>
                  <a:cubicBezTo>
                    <a:pt x="4595" y="8138"/>
                    <a:pt x="4887" y="8112"/>
                    <a:pt x="5241" y="8021"/>
                  </a:cubicBezTo>
                  <a:cubicBezTo>
                    <a:pt x="6100" y="7796"/>
                    <a:pt x="6524" y="7210"/>
                    <a:pt x="6563" y="7210"/>
                  </a:cubicBezTo>
                  <a:cubicBezTo>
                    <a:pt x="6600" y="7210"/>
                    <a:pt x="6535" y="5224"/>
                    <a:pt x="6563" y="5201"/>
                  </a:cubicBezTo>
                  <a:cubicBezTo>
                    <a:pt x="6563" y="5201"/>
                    <a:pt x="6567" y="5197"/>
                    <a:pt x="6576" y="5189"/>
                  </a:cubicBezTo>
                  <a:cubicBezTo>
                    <a:pt x="6644" y="5108"/>
                    <a:pt x="6971" y="4697"/>
                    <a:pt x="6950" y="4054"/>
                  </a:cubicBezTo>
                  <a:cubicBezTo>
                    <a:pt x="6923" y="3355"/>
                    <a:pt x="6351" y="2481"/>
                    <a:pt x="6351" y="2481"/>
                  </a:cubicBezTo>
                  <a:lnTo>
                    <a:pt x="6360" y="1574"/>
                  </a:lnTo>
                  <a:lnTo>
                    <a:pt x="6364" y="1486"/>
                  </a:lnTo>
                  <a:cubicBezTo>
                    <a:pt x="6364" y="1486"/>
                    <a:pt x="5641" y="599"/>
                    <a:pt x="5177" y="352"/>
                  </a:cubicBezTo>
                  <a:cubicBezTo>
                    <a:pt x="4714" y="100"/>
                    <a:pt x="3967" y="0"/>
                    <a:pt x="3967" y="0"/>
                  </a:cubicBez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285;p51"/>
            <p:cNvSpPr/>
            <p:nvPr/>
          </p:nvSpPr>
          <p:spPr>
            <a:xfrm>
              <a:off x="4278392" y="883224"/>
              <a:ext cx="84999" cy="180635"/>
            </a:xfrm>
            <a:custGeom>
              <a:avLst/>
              <a:gdLst/>
              <a:ahLst/>
              <a:cxnLst/>
              <a:rect l="l" t="t" r="r" b="b"/>
              <a:pathLst>
                <a:path w="1662" h="3532" extrusionOk="0">
                  <a:moveTo>
                    <a:pt x="48" y="0"/>
                  </a:moveTo>
                  <a:lnTo>
                    <a:pt x="12" y="148"/>
                  </a:lnTo>
                  <a:lnTo>
                    <a:pt x="0" y="188"/>
                  </a:lnTo>
                  <a:cubicBezTo>
                    <a:pt x="92" y="480"/>
                    <a:pt x="515" y="1849"/>
                    <a:pt x="795" y="2517"/>
                  </a:cubicBezTo>
                  <a:cubicBezTo>
                    <a:pt x="1106" y="3263"/>
                    <a:pt x="1254" y="3479"/>
                    <a:pt x="1254" y="3479"/>
                  </a:cubicBezTo>
                  <a:cubicBezTo>
                    <a:pt x="1254" y="3479"/>
                    <a:pt x="1398" y="3523"/>
                    <a:pt x="1661" y="3532"/>
                  </a:cubicBezTo>
                  <a:lnTo>
                    <a:pt x="1294" y="1043"/>
                  </a:lnTo>
                  <a:cubicBezTo>
                    <a:pt x="371" y="863"/>
                    <a:pt x="196" y="411"/>
                    <a:pt x="68" y="52"/>
                  </a:cubicBezTo>
                  <a:cubicBezTo>
                    <a:pt x="64" y="37"/>
                    <a:pt x="56" y="17"/>
                    <a:pt x="48" y="0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286;p51"/>
            <p:cNvSpPr/>
            <p:nvPr/>
          </p:nvSpPr>
          <p:spPr>
            <a:xfrm>
              <a:off x="4236914" y="1384121"/>
              <a:ext cx="15752" cy="790765"/>
            </a:xfrm>
            <a:custGeom>
              <a:avLst/>
              <a:gdLst/>
              <a:ahLst/>
              <a:cxnLst/>
              <a:rect l="l" t="t" r="r" b="b"/>
              <a:pathLst>
                <a:path w="308" h="15462" extrusionOk="0">
                  <a:moveTo>
                    <a:pt x="0" y="0"/>
                  </a:moveTo>
                  <a:lnTo>
                    <a:pt x="0" y="15462"/>
                  </a:lnTo>
                  <a:lnTo>
                    <a:pt x="308" y="15462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287;p51"/>
            <p:cNvSpPr/>
            <p:nvPr/>
          </p:nvSpPr>
          <p:spPr>
            <a:xfrm>
              <a:off x="4693880" y="1384121"/>
              <a:ext cx="15803" cy="790765"/>
            </a:xfrm>
            <a:custGeom>
              <a:avLst/>
              <a:gdLst/>
              <a:ahLst/>
              <a:cxnLst/>
              <a:rect l="l" t="t" r="r" b="b"/>
              <a:pathLst>
                <a:path w="309" h="15462" extrusionOk="0">
                  <a:moveTo>
                    <a:pt x="0" y="0"/>
                  </a:moveTo>
                  <a:lnTo>
                    <a:pt x="0" y="15462"/>
                  </a:lnTo>
                  <a:lnTo>
                    <a:pt x="308" y="15462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288;p51"/>
            <p:cNvSpPr/>
            <p:nvPr/>
          </p:nvSpPr>
          <p:spPr>
            <a:xfrm>
              <a:off x="4236505" y="1758950"/>
              <a:ext cx="473170" cy="14320"/>
            </a:xfrm>
            <a:custGeom>
              <a:avLst/>
              <a:gdLst/>
              <a:ahLst/>
              <a:cxnLst/>
              <a:rect l="l" t="t" r="r" b="b"/>
              <a:pathLst>
                <a:path w="9252" h="280" extrusionOk="0">
                  <a:moveTo>
                    <a:pt x="1" y="1"/>
                  </a:moveTo>
                  <a:lnTo>
                    <a:pt x="1" y="280"/>
                  </a:lnTo>
                  <a:lnTo>
                    <a:pt x="9251" y="280"/>
                  </a:lnTo>
                  <a:lnTo>
                    <a:pt x="9251" y="1"/>
                  </a:ln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289;p51"/>
            <p:cNvSpPr/>
            <p:nvPr/>
          </p:nvSpPr>
          <p:spPr>
            <a:xfrm>
              <a:off x="4164598" y="345708"/>
              <a:ext cx="285784" cy="287830"/>
            </a:xfrm>
            <a:custGeom>
              <a:avLst/>
              <a:gdLst/>
              <a:ahLst/>
              <a:cxnLst/>
              <a:rect l="l" t="t" r="r" b="b"/>
              <a:pathLst>
                <a:path w="5588" h="5628" extrusionOk="0">
                  <a:moveTo>
                    <a:pt x="3170" y="1"/>
                  </a:moveTo>
                  <a:cubicBezTo>
                    <a:pt x="2653" y="1"/>
                    <a:pt x="2306" y="308"/>
                    <a:pt x="2189" y="429"/>
                  </a:cubicBezTo>
                  <a:cubicBezTo>
                    <a:pt x="2161" y="461"/>
                    <a:pt x="2146" y="481"/>
                    <a:pt x="2146" y="481"/>
                  </a:cubicBezTo>
                  <a:cubicBezTo>
                    <a:pt x="2074" y="459"/>
                    <a:pt x="2003" y="449"/>
                    <a:pt x="1931" y="449"/>
                  </a:cubicBezTo>
                  <a:cubicBezTo>
                    <a:pt x="1389" y="449"/>
                    <a:pt x="858" y="1049"/>
                    <a:pt x="636" y="1791"/>
                  </a:cubicBezTo>
                  <a:cubicBezTo>
                    <a:pt x="388" y="2626"/>
                    <a:pt x="963" y="3724"/>
                    <a:pt x="963" y="3724"/>
                  </a:cubicBezTo>
                  <a:cubicBezTo>
                    <a:pt x="963" y="3724"/>
                    <a:pt x="807" y="3632"/>
                    <a:pt x="627" y="3632"/>
                  </a:cubicBezTo>
                  <a:cubicBezTo>
                    <a:pt x="497" y="3632"/>
                    <a:pt x="353" y="3680"/>
                    <a:pt x="248" y="3848"/>
                  </a:cubicBezTo>
                  <a:cubicBezTo>
                    <a:pt x="0" y="4248"/>
                    <a:pt x="500" y="4683"/>
                    <a:pt x="500" y="4683"/>
                  </a:cubicBezTo>
                  <a:cubicBezTo>
                    <a:pt x="336" y="4871"/>
                    <a:pt x="288" y="5222"/>
                    <a:pt x="636" y="5406"/>
                  </a:cubicBezTo>
                  <a:cubicBezTo>
                    <a:pt x="819" y="5502"/>
                    <a:pt x="930" y="5525"/>
                    <a:pt x="995" y="5525"/>
                  </a:cubicBezTo>
                  <a:cubicBezTo>
                    <a:pt x="1055" y="5525"/>
                    <a:pt x="1075" y="5505"/>
                    <a:pt x="1075" y="5505"/>
                  </a:cubicBezTo>
                  <a:lnTo>
                    <a:pt x="1075" y="5505"/>
                  </a:lnTo>
                  <a:cubicBezTo>
                    <a:pt x="1075" y="5505"/>
                    <a:pt x="1045" y="5628"/>
                    <a:pt x="1286" y="5628"/>
                  </a:cubicBezTo>
                  <a:cubicBezTo>
                    <a:pt x="1324" y="5628"/>
                    <a:pt x="1369" y="5624"/>
                    <a:pt x="1422" y="5617"/>
                  </a:cubicBezTo>
                  <a:cubicBezTo>
                    <a:pt x="1810" y="5569"/>
                    <a:pt x="1914" y="5394"/>
                    <a:pt x="1914" y="5394"/>
                  </a:cubicBezTo>
                  <a:cubicBezTo>
                    <a:pt x="2029" y="5459"/>
                    <a:pt x="2137" y="5493"/>
                    <a:pt x="2239" y="5493"/>
                  </a:cubicBezTo>
                  <a:cubicBezTo>
                    <a:pt x="2330" y="5493"/>
                    <a:pt x="2415" y="5466"/>
                    <a:pt x="2496" y="5409"/>
                  </a:cubicBezTo>
                  <a:cubicBezTo>
                    <a:pt x="2561" y="5022"/>
                    <a:pt x="2609" y="4647"/>
                    <a:pt x="2609" y="4647"/>
                  </a:cubicBezTo>
                  <a:cubicBezTo>
                    <a:pt x="2609" y="4647"/>
                    <a:pt x="2245" y="4607"/>
                    <a:pt x="2069" y="4360"/>
                  </a:cubicBezTo>
                  <a:cubicBezTo>
                    <a:pt x="1897" y="4108"/>
                    <a:pt x="1834" y="3884"/>
                    <a:pt x="2069" y="3696"/>
                  </a:cubicBezTo>
                  <a:cubicBezTo>
                    <a:pt x="2309" y="3512"/>
                    <a:pt x="2309" y="3624"/>
                    <a:pt x="2557" y="3525"/>
                  </a:cubicBezTo>
                  <a:cubicBezTo>
                    <a:pt x="2808" y="3425"/>
                    <a:pt x="3267" y="2749"/>
                    <a:pt x="2944" y="2362"/>
                  </a:cubicBezTo>
                  <a:cubicBezTo>
                    <a:pt x="2944" y="2362"/>
                    <a:pt x="3056" y="2227"/>
                    <a:pt x="3208" y="2063"/>
                  </a:cubicBezTo>
                  <a:cubicBezTo>
                    <a:pt x="3355" y="1903"/>
                    <a:pt x="3355" y="1652"/>
                    <a:pt x="3355" y="1652"/>
                  </a:cubicBezTo>
                  <a:lnTo>
                    <a:pt x="3359" y="1643"/>
                  </a:lnTo>
                  <a:cubicBezTo>
                    <a:pt x="3382" y="1587"/>
                    <a:pt x="3570" y="1188"/>
                    <a:pt x="3995" y="1188"/>
                  </a:cubicBezTo>
                  <a:cubicBezTo>
                    <a:pt x="4018" y="1188"/>
                    <a:pt x="4042" y="1189"/>
                    <a:pt x="4067" y="1191"/>
                  </a:cubicBezTo>
                  <a:cubicBezTo>
                    <a:pt x="4578" y="1239"/>
                    <a:pt x="4825" y="1827"/>
                    <a:pt x="4878" y="1927"/>
                  </a:cubicBezTo>
                  <a:cubicBezTo>
                    <a:pt x="4878" y="1927"/>
                    <a:pt x="4928" y="1943"/>
                    <a:pt x="5000" y="1943"/>
                  </a:cubicBezTo>
                  <a:cubicBezTo>
                    <a:pt x="5109" y="1943"/>
                    <a:pt x="5269" y="1907"/>
                    <a:pt x="5389" y="1727"/>
                  </a:cubicBezTo>
                  <a:cubicBezTo>
                    <a:pt x="5588" y="1427"/>
                    <a:pt x="5564" y="1029"/>
                    <a:pt x="5213" y="592"/>
                  </a:cubicBezTo>
                  <a:cubicBezTo>
                    <a:pt x="5037" y="372"/>
                    <a:pt x="4822" y="317"/>
                    <a:pt x="4652" y="317"/>
                  </a:cubicBezTo>
                  <a:cubicBezTo>
                    <a:pt x="4487" y="317"/>
                    <a:pt x="4366" y="369"/>
                    <a:pt x="4366" y="369"/>
                  </a:cubicBezTo>
                  <a:cubicBezTo>
                    <a:pt x="4366" y="369"/>
                    <a:pt x="4054" y="94"/>
                    <a:pt x="3320" y="10"/>
                  </a:cubicBezTo>
                  <a:cubicBezTo>
                    <a:pt x="3268" y="4"/>
                    <a:pt x="3218" y="1"/>
                    <a:pt x="3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290;p51"/>
            <p:cNvSpPr/>
            <p:nvPr/>
          </p:nvSpPr>
          <p:spPr>
            <a:xfrm>
              <a:off x="4276499" y="345708"/>
              <a:ext cx="173885" cy="99370"/>
            </a:xfrm>
            <a:custGeom>
              <a:avLst/>
              <a:gdLst/>
              <a:ahLst/>
              <a:cxnLst/>
              <a:rect l="l" t="t" r="r" b="b"/>
              <a:pathLst>
                <a:path w="3400" h="1943" extrusionOk="0">
                  <a:moveTo>
                    <a:pt x="982" y="1"/>
                  </a:moveTo>
                  <a:cubicBezTo>
                    <a:pt x="465" y="1"/>
                    <a:pt x="118" y="308"/>
                    <a:pt x="1" y="429"/>
                  </a:cubicBezTo>
                  <a:cubicBezTo>
                    <a:pt x="408" y="549"/>
                    <a:pt x="701" y="773"/>
                    <a:pt x="887" y="1124"/>
                  </a:cubicBezTo>
                  <a:cubicBezTo>
                    <a:pt x="1012" y="1359"/>
                    <a:pt x="1103" y="1527"/>
                    <a:pt x="1171" y="1643"/>
                  </a:cubicBezTo>
                  <a:cubicBezTo>
                    <a:pt x="1194" y="1587"/>
                    <a:pt x="1382" y="1188"/>
                    <a:pt x="1807" y="1188"/>
                  </a:cubicBezTo>
                  <a:cubicBezTo>
                    <a:pt x="1830" y="1188"/>
                    <a:pt x="1854" y="1189"/>
                    <a:pt x="1879" y="1191"/>
                  </a:cubicBezTo>
                  <a:cubicBezTo>
                    <a:pt x="2390" y="1239"/>
                    <a:pt x="2637" y="1827"/>
                    <a:pt x="2690" y="1927"/>
                  </a:cubicBezTo>
                  <a:cubicBezTo>
                    <a:pt x="2690" y="1927"/>
                    <a:pt x="2740" y="1943"/>
                    <a:pt x="2812" y="1943"/>
                  </a:cubicBezTo>
                  <a:cubicBezTo>
                    <a:pt x="2921" y="1943"/>
                    <a:pt x="3081" y="1907"/>
                    <a:pt x="3201" y="1727"/>
                  </a:cubicBezTo>
                  <a:cubicBezTo>
                    <a:pt x="3400" y="1427"/>
                    <a:pt x="3376" y="1029"/>
                    <a:pt x="3025" y="592"/>
                  </a:cubicBezTo>
                  <a:cubicBezTo>
                    <a:pt x="2849" y="372"/>
                    <a:pt x="2634" y="317"/>
                    <a:pt x="2464" y="317"/>
                  </a:cubicBezTo>
                  <a:cubicBezTo>
                    <a:pt x="2299" y="317"/>
                    <a:pt x="2178" y="369"/>
                    <a:pt x="2178" y="369"/>
                  </a:cubicBezTo>
                  <a:cubicBezTo>
                    <a:pt x="2178" y="369"/>
                    <a:pt x="1866" y="94"/>
                    <a:pt x="1132" y="10"/>
                  </a:cubicBezTo>
                  <a:cubicBezTo>
                    <a:pt x="1080" y="4"/>
                    <a:pt x="1030" y="1"/>
                    <a:pt x="9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291;p51"/>
            <p:cNvSpPr/>
            <p:nvPr/>
          </p:nvSpPr>
          <p:spPr>
            <a:xfrm>
              <a:off x="4236914" y="1289352"/>
              <a:ext cx="464732" cy="98705"/>
            </a:xfrm>
            <a:custGeom>
              <a:avLst/>
              <a:gdLst/>
              <a:ahLst/>
              <a:cxnLst/>
              <a:rect l="l" t="t" r="r" b="b"/>
              <a:pathLst>
                <a:path w="9087" h="1930" extrusionOk="0">
                  <a:moveTo>
                    <a:pt x="284" y="0"/>
                  </a:moveTo>
                  <a:cubicBezTo>
                    <a:pt x="128" y="0"/>
                    <a:pt x="0" y="176"/>
                    <a:pt x="0" y="388"/>
                  </a:cubicBezTo>
                  <a:lnTo>
                    <a:pt x="0" y="1929"/>
                  </a:lnTo>
                  <a:lnTo>
                    <a:pt x="9087" y="1929"/>
                  </a:lnTo>
                  <a:lnTo>
                    <a:pt x="9087" y="388"/>
                  </a:lnTo>
                  <a:cubicBezTo>
                    <a:pt x="9087" y="176"/>
                    <a:pt x="8959" y="0"/>
                    <a:pt x="8803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292;p51"/>
            <p:cNvSpPr/>
            <p:nvPr/>
          </p:nvSpPr>
          <p:spPr>
            <a:xfrm>
              <a:off x="4254047" y="1314822"/>
              <a:ext cx="3171" cy="9103"/>
            </a:xfrm>
            <a:custGeom>
              <a:avLst/>
              <a:gdLst/>
              <a:ahLst/>
              <a:cxnLst/>
              <a:rect l="l" t="t" r="r" b="b"/>
              <a:pathLst>
                <a:path w="62" h="178" extrusionOk="0">
                  <a:moveTo>
                    <a:pt x="61" y="1"/>
                  </a:moveTo>
                  <a:lnTo>
                    <a:pt x="61" y="1"/>
                  </a:lnTo>
                  <a:cubicBezTo>
                    <a:pt x="61" y="1"/>
                    <a:pt x="1" y="89"/>
                    <a:pt x="1" y="177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C9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293;p51"/>
            <p:cNvSpPr/>
            <p:nvPr/>
          </p:nvSpPr>
          <p:spPr>
            <a:xfrm>
              <a:off x="4233846" y="1345098"/>
              <a:ext cx="2097" cy="16161"/>
            </a:xfrm>
            <a:custGeom>
              <a:avLst/>
              <a:gdLst/>
              <a:ahLst/>
              <a:cxnLst/>
              <a:rect l="l" t="t" r="r" b="b"/>
              <a:pathLst>
                <a:path w="41" h="316" extrusionOk="0">
                  <a:moveTo>
                    <a:pt x="40" y="0"/>
                  </a:moveTo>
                  <a:cubicBezTo>
                    <a:pt x="40" y="4"/>
                    <a:pt x="39" y="8"/>
                    <a:pt x="38" y="12"/>
                  </a:cubicBezTo>
                  <a:lnTo>
                    <a:pt x="38" y="12"/>
                  </a:lnTo>
                  <a:cubicBezTo>
                    <a:pt x="39" y="8"/>
                    <a:pt x="40" y="4"/>
                    <a:pt x="40" y="0"/>
                  </a:cubicBezTo>
                  <a:close/>
                  <a:moveTo>
                    <a:pt x="38" y="12"/>
                  </a:moveTo>
                  <a:cubicBezTo>
                    <a:pt x="30" y="77"/>
                    <a:pt x="8" y="203"/>
                    <a:pt x="1" y="316"/>
                  </a:cubicBezTo>
                  <a:cubicBezTo>
                    <a:pt x="19" y="189"/>
                    <a:pt x="31" y="72"/>
                    <a:pt x="38" y="12"/>
                  </a:cubicBezTo>
                  <a:close/>
                </a:path>
              </a:pathLst>
            </a:custGeom>
            <a:solidFill>
              <a:srgbClr val="C9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294;p51"/>
            <p:cNvSpPr/>
            <p:nvPr/>
          </p:nvSpPr>
          <p:spPr>
            <a:xfrm>
              <a:off x="4112892" y="861999"/>
              <a:ext cx="196541" cy="525898"/>
            </a:xfrm>
            <a:custGeom>
              <a:avLst/>
              <a:gdLst/>
              <a:ahLst/>
              <a:cxnLst/>
              <a:rect l="l" t="t" r="r" b="b"/>
              <a:pathLst>
                <a:path w="3843" h="10283" extrusionOk="0">
                  <a:moveTo>
                    <a:pt x="2816" y="8860"/>
                  </a:moveTo>
                  <a:cubicBezTo>
                    <a:pt x="2816" y="8867"/>
                    <a:pt x="2809" y="8887"/>
                    <a:pt x="2792" y="8939"/>
                  </a:cubicBezTo>
                  <a:cubicBezTo>
                    <a:pt x="2781" y="8963"/>
                    <a:pt x="2773" y="8991"/>
                    <a:pt x="2761" y="9031"/>
                  </a:cubicBezTo>
                  <a:cubicBezTo>
                    <a:pt x="2761" y="8979"/>
                    <a:pt x="2781" y="8932"/>
                    <a:pt x="2797" y="8899"/>
                  </a:cubicBezTo>
                  <a:cubicBezTo>
                    <a:pt x="2805" y="8879"/>
                    <a:pt x="2812" y="8867"/>
                    <a:pt x="2816" y="8860"/>
                  </a:cubicBezTo>
                  <a:close/>
                  <a:moveTo>
                    <a:pt x="2403" y="9465"/>
                  </a:moveTo>
                  <a:cubicBezTo>
                    <a:pt x="2402" y="9472"/>
                    <a:pt x="2401" y="9480"/>
                    <a:pt x="2401" y="9490"/>
                  </a:cubicBezTo>
                  <a:cubicBezTo>
                    <a:pt x="2394" y="9555"/>
                    <a:pt x="2381" y="9654"/>
                    <a:pt x="2366" y="9762"/>
                  </a:cubicBezTo>
                  <a:cubicBezTo>
                    <a:pt x="2373" y="9658"/>
                    <a:pt x="2390" y="9542"/>
                    <a:pt x="2401" y="9474"/>
                  </a:cubicBezTo>
                  <a:lnTo>
                    <a:pt x="2401" y="9470"/>
                  </a:lnTo>
                  <a:cubicBezTo>
                    <a:pt x="2402" y="9469"/>
                    <a:pt x="2403" y="9467"/>
                    <a:pt x="2403" y="9465"/>
                  </a:cubicBezTo>
                  <a:close/>
                  <a:moveTo>
                    <a:pt x="1194" y="1"/>
                  </a:moveTo>
                  <a:cubicBezTo>
                    <a:pt x="839" y="1"/>
                    <a:pt x="611" y="100"/>
                    <a:pt x="611" y="100"/>
                  </a:cubicBezTo>
                  <a:cubicBezTo>
                    <a:pt x="572" y="203"/>
                    <a:pt x="532" y="319"/>
                    <a:pt x="488" y="448"/>
                  </a:cubicBezTo>
                  <a:cubicBezTo>
                    <a:pt x="224" y="1246"/>
                    <a:pt x="117" y="2500"/>
                    <a:pt x="65" y="2887"/>
                  </a:cubicBezTo>
                  <a:cubicBezTo>
                    <a:pt x="1" y="3335"/>
                    <a:pt x="476" y="4206"/>
                    <a:pt x="1011" y="5145"/>
                  </a:cubicBezTo>
                  <a:cubicBezTo>
                    <a:pt x="1546" y="6080"/>
                    <a:pt x="2821" y="7709"/>
                    <a:pt x="2821" y="7709"/>
                  </a:cubicBezTo>
                  <a:cubicBezTo>
                    <a:pt x="2821" y="7709"/>
                    <a:pt x="1886" y="8296"/>
                    <a:pt x="1822" y="8456"/>
                  </a:cubicBezTo>
                  <a:cubicBezTo>
                    <a:pt x="1758" y="8620"/>
                    <a:pt x="1810" y="9818"/>
                    <a:pt x="1898" y="9942"/>
                  </a:cubicBezTo>
                  <a:cubicBezTo>
                    <a:pt x="1906" y="9954"/>
                    <a:pt x="1914" y="9959"/>
                    <a:pt x="1922" y="9959"/>
                  </a:cubicBezTo>
                  <a:cubicBezTo>
                    <a:pt x="1958" y="9959"/>
                    <a:pt x="1996" y="9841"/>
                    <a:pt x="2022" y="9722"/>
                  </a:cubicBezTo>
                  <a:lnTo>
                    <a:pt x="2022" y="9714"/>
                  </a:lnTo>
                  <a:cubicBezTo>
                    <a:pt x="2046" y="9614"/>
                    <a:pt x="2062" y="9511"/>
                    <a:pt x="2070" y="9470"/>
                  </a:cubicBezTo>
                  <a:lnTo>
                    <a:pt x="2070" y="9470"/>
                  </a:lnTo>
                  <a:cubicBezTo>
                    <a:pt x="2066" y="9522"/>
                    <a:pt x="2049" y="9690"/>
                    <a:pt x="2049" y="9858"/>
                  </a:cubicBezTo>
                  <a:cubicBezTo>
                    <a:pt x="2054" y="10045"/>
                    <a:pt x="2073" y="10237"/>
                    <a:pt x="2158" y="10277"/>
                  </a:cubicBezTo>
                  <a:cubicBezTo>
                    <a:pt x="2165" y="10281"/>
                    <a:pt x="2172" y="10283"/>
                    <a:pt x="2179" y="10283"/>
                  </a:cubicBezTo>
                  <a:cubicBezTo>
                    <a:pt x="2248" y="10283"/>
                    <a:pt x="2301" y="10115"/>
                    <a:pt x="2337" y="9926"/>
                  </a:cubicBezTo>
                  <a:cubicBezTo>
                    <a:pt x="2349" y="9874"/>
                    <a:pt x="2357" y="9818"/>
                    <a:pt x="2366" y="9762"/>
                  </a:cubicBezTo>
                  <a:lnTo>
                    <a:pt x="2366" y="9762"/>
                  </a:lnTo>
                  <a:cubicBezTo>
                    <a:pt x="2361" y="9846"/>
                    <a:pt x="2366" y="9922"/>
                    <a:pt x="2390" y="9953"/>
                  </a:cubicBezTo>
                  <a:cubicBezTo>
                    <a:pt x="2394" y="9957"/>
                    <a:pt x="2401" y="9966"/>
                    <a:pt x="2409" y="9966"/>
                  </a:cubicBezTo>
                  <a:cubicBezTo>
                    <a:pt x="2411" y="9967"/>
                    <a:pt x="2413" y="9967"/>
                    <a:pt x="2415" y="9967"/>
                  </a:cubicBezTo>
                  <a:cubicBezTo>
                    <a:pt x="2515" y="9967"/>
                    <a:pt x="2647" y="9349"/>
                    <a:pt x="2733" y="9107"/>
                  </a:cubicBezTo>
                  <a:lnTo>
                    <a:pt x="2733" y="9103"/>
                  </a:lnTo>
                  <a:cubicBezTo>
                    <a:pt x="2744" y="9075"/>
                    <a:pt x="2753" y="9051"/>
                    <a:pt x="2761" y="9031"/>
                  </a:cubicBezTo>
                  <a:lnTo>
                    <a:pt x="2761" y="9031"/>
                  </a:lnTo>
                  <a:cubicBezTo>
                    <a:pt x="2757" y="9059"/>
                    <a:pt x="2765" y="9091"/>
                    <a:pt x="2785" y="9118"/>
                  </a:cubicBezTo>
                  <a:cubicBezTo>
                    <a:pt x="2792" y="9135"/>
                    <a:pt x="2805" y="9147"/>
                    <a:pt x="2821" y="9155"/>
                  </a:cubicBezTo>
                  <a:cubicBezTo>
                    <a:pt x="2830" y="9162"/>
                    <a:pt x="2842" y="9165"/>
                    <a:pt x="2854" y="9165"/>
                  </a:cubicBezTo>
                  <a:cubicBezTo>
                    <a:pt x="3031" y="9165"/>
                    <a:pt x="3531" y="8565"/>
                    <a:pt x="3679" y="8308"/>
                  </a:cubicBezTo>
                  <a:cubicBezTo>
                    <a:pt x="3843" y="8032"/>
                    <a:pt x="3679" y="7649"/>
                    <a:pt x="3380" y="7450"/>
                  </a:cubicBezTo>
                  <a:cubicBezTo>
                    <a:pt x="3380" y="7450"/>
                    <a:pt x="1758" y="3256"/>
                    <a:pt x="1734" y="3031"/>
                  </a:cubicBezTo>
                  <a:cubicBezTo>
                    <a:pt x="1719" y="2887"/>
                    <a:pt x="2198" y="1901"/>
                    <a:pt x="2534" y="1222"/>
                  </a:cubicBezTo>
                  <a:cubicBezTo>
                    <a:pt x="2720" y="855"/>
                    <a:pt x="2864" y="575"/>
                    <a:pt x="2864" y="575"/>
                  </a:cubicBezTo>
                  <a:cubicBezTo>
                    <a:pt x="2625" y="443"/>
                    <a:pt x="2237" y="240"/>
                    <a:pt x="1810" y="100"/>
                  </a:cubicBezTo>
                  <a:cubicBezTo>
                    <a:pt x="1581" y="25"/>
                    <a:pt x="1372" y="1"/>
                    <a:pt x="1194" y="1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295;p51"/>
            <p:cNvSpPr/>
            <p:nvPr/>
          </p:nvSpPr>
          <p:spPr>
            <a:xfrm>
              <a:off x="4923667" y="1032357"/>
              <a:ext cx="2097" cy="7978"/>
            </a:xfrm>
            <a:custGeom>
              <a:avLst/>
              <a:gdLst/>
              <a:ahLst/>
              <a:cxnLst/>
              <a:rect l="l" t="t" r="r" b="b"/>
              <a:pathLst>
                <a:path w="41" h="156" extrusionOk="0">
                  <a:moveTo>
                    <a:pt x="0" y="0"/>
                  </a:moveTo>
                  <a:cubicBezTo>
                    <a:pt x="0" y="0"/>
                    <a:pt x="13" y="104"/>
                    <a:pt x="41" y="156"/>
                  </a:cubicBezTo>
                  <a:cubicBezTo>
                    <a:pt x="17" y="6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9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1296;p51"/>
            <p:cNvSpPr/>
            <p:nvPr/>
          </p:nvSpPr>
          <p:spPr>
            <a:xfrm>
              <a:off x="4342525" y="1009650"/>
              <a:ext cx="138136" cy="93335"/>
            </a:xfrm>
            <a:custGeom>
              <a:avLst/>
              <a:gdLst/>
              <a:ahLst/>
              <a:cxnLst/>
              <a:rect l="l" t="t" r="r" b="b"/>
              <a:pathLst>
                <a:path w="2701" h="1825" extrusionOk="0">
                  <a:moveTo>
                    <a:pt x="2693" y="0"/>
                  </a:moveTo>
                  <a:cubicBezTo>
                    <a:pt x="2693" y="0"/>
                    <a:pt x="2297" y="708"/>
                    <a:pt x="1246" y="911"/>
                  </a:cubicBezTo>
                  <a:cubicBezTo>
                    <a:pt x="871" y="988"/>
                    <a:pt x="603" y="1019"/>
                    <a:pt x="416" y="1031"/>
                  </a:cubicBezTo>
                  <a:cubicBezTo>
                    <a:pt x="354" y="1035"/>
                    <a:pt x="301" y="1036"/>
                    <a:pt x="256" y="1036"/>
                  </a:cubicBezTo>
                  <a:cubicBezTo>
                    <a:pt x="56" y="1036"/>
                    <a:pt x="0" y="1007"/>
                    <a:pt x="0" y="1007"/>
                  </a:cubicBezTo>
                  <a:lnTo>
                    <a:pt x="0" y="1007"/>
                  </a:lnTo>
                  <a:cubicBezTo>
                    <a:pt x="120" y="1395"/>
                    <a:pt x="156" y="1578"/>
                    <a:pt x="156" y="1578"/>
                  </a:cubicBezTo>
                  <a:cubicBezTo>
                    <a:pt x="156" y="1578"/>
                    <a:pt x="315" y="1683"/>
                    <a:pt x="575" y="1759"/>
                  </a:cubicBezTo>
                  <a:cubicBezTo>
                    <a:pt x="713" y="1796"/>
                    <a:pt x="882" y="1825"/>
                    <a:pt x="1072" y="1825"/>
                  </a:cubicBezTo>
                  <a:cubicBezTo>
                    <a:pt x="1146" y="1825"/>
                    <a:pt x="1223" y="1820"/>
                    <a:pt x="1303" y="1810"/>
                  </a:cubicBezTo>
                  <a:cubicBezTo>
                    <a:pt x="1913" y="1735"/>
                    <a:pt x="2409" y="1431"/>
                    <a:pt x="2640" y="1143"/>
                  </a:cubicBezTo>
                  <a:cubicBezTo>
                    <a:pt x="2664" y="1115"/>
                    <a:pt x="2684" y="1088"/>
                    <a:pt x="2700" y="1064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1297;p51"/>
            <p:cNvSpPr/>
            <p:nvPr/>
          </p:nvSpPr>
          <p:spPr>
            <a:xfrm>
              <a:off x="4940646" y="1132445"/>
              <a:ext cx="378148" cy="358611"/>
            </a:xfrm>
            <a:custGeom>
              <a:avLst/>
              <a:gdLst/>
              <a:ahLst/>
              <a:cxnLst/>
              <a:rect l="l" t="t" r="r" b="b"/>
              <a:pathLst>
                <a:path w="7394" h="7012" extrusionOk="0">
                  <a:moveTo>
                    <a:pt x="1578" y="1"/>
                  </a:moveTo>
                  <a:cubicBezTo>
                    <a:pt x="1530" y="236"/>
                    <a:pt x="1202" y="700"/>
                    <a:pt x="795" y="1203"/>
                  </a:cubicBezTo>
                  <a:cubicBezTo>
                    <a:pt x="544" y="1518"/>
                    <a:pt x="264" y="1846"/>
                    <a:pt x="0" y="2149"/>
                  </a:cubicBezTo>
                  <a:cubicBezTo>
                    <a:pt x="531" y="2904"/>
                    <a:pt x="1478" y="3631"/>
                    <a:pt x="2181" y="4219"/>
                  </a:cubicBezTo>
                  <a:cubicBezTo>
                    <a:pt x="2653" y="4610"/>
                    <a:pt x="3235" y="5053"/>
                    <a:pt x="3663" y="5377"/>
                  </a:cubicBezTo>
                  <a:cubicBezTo>
                    <a:pt x="3667" y="5377"/>
                    <a:pt x="3667" y="5381"/>
                    <a:pt x="3667" y="5381"/>
                  </a:cubicBezTo>
                  <a:cubicBezTo>
                    <a:pt x="3963" y="5600"/>
                    <a:pt x="4183" y="5768"/>
                    <a:pt x="4242" y="5832"/>
                  </a:cubicBezTo>
                  <a:cubicBezTo>
                    <a:pt x="4390" y="5980"/>
                    <a:pt x="4474" y="6763"/>
                    <a:pt x="4526" y="6911"/>
                  </a:cubicBezTo>
                  <a:cubicBezTo>
                    <a:pt x="4526" y="6911"/>
                    <a:pt x="4913" y="6986"/>
                    <a:pt x="5165" y="7006"/>
                  </a:cubicBezTo>
                  <a:cubicBezTo>
                    <a:pt x="5204" y="7009"/>
                    <a:pt x="5240" y="7012"/>
                    <a:pt x="5270" y="7012"/>
                  </a:cubicBezTo>
                  <a:cubicBezTo>
                    <a:pt x="5283" y="7012"/>
                    <a:pt x="5294" y="7011"/>
                    <a:pt x="5305" y="7010"/>
                  </a:cubicBezTo>
                  <a:cubicBezTo>
                    <a:pt x="5495" y="6999"/>
                    <a:pt x="6820" y="6773"/>
                    <a:pt x="7327" y="6773"/>
                  </a:cubicBezTo>
                  <a:cubicBezTo>
                    <a:pt x="7351" y="6773"/>
                    <a:pt x="7374" y="6773"/>
                    <a:pt x="7394" y="6774"/>
                  </a:cubicBezTo>
                  <a:cubicBezTo>
                    <a:pt x="7186" y="6675"/>
                    <a:pt x="6707" y="6439"/>
                    <a:pt x="6255" y="6212"/>
                  </a:cubicBezTo>
                  <a:cubicBezTo>
                    <a:pt x="5804" y="5984"/>
                    <a:pt x="5388" y="5764"/>
                    <a:pt x="5305" y="5688"/>
                  </a:cubicBezTo>
                  <a:cubicBezTo>
                    <a:pt x="5137" y="5532"/>
                    <a:pt x="2146" y="879"/>
                    <a:pt x="1578" y="1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1298;p51"/>
            <p:cNvSpPr/>
            <p:nvPr/>
          </p:nvSpPr>
          <p:spPr>
            <a:xfrm>
              <a:off x="5168592" y="1478787"/>
              <a:ext cx="207843" cy="98398"/>
            </a:xfrm>
            <a:custGeom>
              <a:avLst/>
              <a:gdLst/>
              <a:ahLst/>
              <a:cxnLst/>
              <a:rect l="l" t="t" r="r" b="b"/>
              <a:pathLst>
                <a:path w="4064" h="1924" extrusionOk="0">
                  <a:moveTo>
                    <a:pt x="2870" y="1"/>
                  </a:moveTo>
                  <a:cubicBezTo>
                    <a:pt x="2363" y="1"/>
                    <a:pt x="1038" y="227"/>
                    <a:pt x="848" y="238"/>
                  </a:cubicBezTo>
                  <a:cubicBezTo>
                    <a:pt x="836" y="239"/>
                    <a:pt x="823" y="240"/>
                    <a:pt x="808" y="240"/>
                  </a:cubicBezTo>
                  <a:cubicBezTo>
                    <a:pt x="769" y="240"/>
                    <a:pt x="719" y="236"/>
                    <a:pt x="664" y="231"/>
                  </a:cubicBezTo>
                  <a:cubicBezTo>
                    <a:pt x="417" y="207"/>
                    <a:pt x="69" y="139"/>
                    <a:pt x="69" y="139"/>
                  </a:cubicBezTo>
                  <a:lnTo>
                    <a:pt x="69" y="139"/>
                  </a:lnTo>
                  <a:cubicBezTo>
                    <a:pt x="1" y="478"/>
                    <a:pt x="177" y="738"/>
                    <a:pt x="349" y="861"/>
                  </a:cubicBezTo>
                  <a:cubicBezTo>
                    <a:pt x="524" y="989"/>
                    <a:pt x="648" y="937"/>
                    <a:pt x="676" y="1025"/>
                  </a:cubicBezTo>
                  <a:cubicBezTo>
                    <a:pt x="700" y="1113"/>
                    <a:pt x="1123" y="1923"/>
                    <a:pt x="1123" y="1923"/>
                  </a:cubicBezTo>
                  <a:lnTo>
                    <a:pt x="1235" y="1780"/>
                  </a:lnTo>
                  <a:cubicBezTo>
                    <a:pt x="1235" y="1780"/>
                    <a:pt x="935" y="1037"/>
                    <a:pt x="935" y="937"/>
                  </a:cubicBezTo>
                  <a:cubicBezTo>
                    <a:pt x="935" y="881"/>
                    <a:pt x="1020" y="802"/>
                    <a:pt x="1099" y="745"/>
                  </a:cubicBezTo>
                  <a:cubicBezTo>
                    <a:pt x="1155" y="701"/>
                    <a:pt x="1215" y="670"/>
                    <a:pt x="1235" y="662"/>
                  </a:cubicBezTo>
                  <a:cubicBezTo>
                    <a:pt x="1252" y="658"/>
                    <a:pt x="1306" y="654"/>
                    <a:pt x="1382" y="654"/>
                  </a:cubicBezTo>
                  <a:cubicBezTo>
                    <a:pt x="1550" y="654"/>
                    <a:pt x="1821" y="673"/>
                    <a:pt x="2010" y="749"/>
                  </a:cubicBezTo>
                  <a:cubicBezTo>
                    <a:pt x="2200" y="826"/>
                    <a:pt x="2376" y="911"/>
                    <a:pt x="2601" y="911"/>
                  </a:cubicBezTo>
                  <a:cubicBezTo>
                    <a:pt x="2704" y="911"/>
                    <a:pt x="2816" y="893"/>
                    <a:pt x="2945" y="850"/>
                  </a:cubicBezTo>
                  <a:cubicBezTo>
                    <a:pt x="3356" y="714"/>
                    <a:pt x="3848" y="378"/>
                    <a:pt x="4063" y="139"/>
                  </a:cubicBezTo>
                  <a:cubicBezTo>
                    <a:pt x="4063" y="139"/>
                    <a:pt x="3380" y="26"/>
                    <a:pt x="2937" y="2"/>
                  </a:cubicBezTo>
                  <a:cubicBezTo>
                    <a:pt x="2917" y="1"/>
                    <a:pt x="2894" y="1"/>
                    <a:pt x="2870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1299;p51"/>
            <p:cNvSpPr/>
            <p:nvPr/>
          </p:nvSpPr>
          <p:spPr>
            <a:xfrm>
              <a:off x="4820306" y="1803905"/>
              <a:ext cx="170407" cy="154757"/>
            </a:xfrm>
            <a:custGeom>
              <a:avLst/>
              <a:gdLst/>
              <a:ahLst/>
              <a:cxnLst/>
              <a:rect l="l" t="t" r="r" b="b"/>
              <a:pathLst>
                <a:path w="3332" h="3026" extrusionOk="0">
                  <a:moveTo>
                    <a:pt x="408" y="0"/>
                  </a:moveTo>
                  <a:lnTo>
                    <a:pt x="408" y="0"/>
                  </a:lnTo>
                  <a:cubicBezTo>
                    <a:pt x="113" y="292"/>
                    <a:pt x="1" y="743"/>
                    <a:pt x="100" y="991"/>
                  </a:cubicBezTo>
                  <a:cubicBezTo>
                    <a:pt x="200" y="1242"/>
                    <a:pt x="288" y="1203"/>
                    <a:pt x="312" y="1355"/>
                  </a:cubicBezTo>
                  <a:cubicBezTo>
                    <a:pt x="336" y="1502"/>
                    <a:pt x="476" y="2701"/>
                    <a:pt x="476" y="2701"/>
                  </a:cubicBezTo>
                  <a:lnTo>
                    <a:pt x="636" y="2701"/>
                  </a:lnTo>
                  <a:cubicBezTo>
                    <a:pt x="636" y="2701"/>
                    <a:pt x="588" y="1386"/>
                    <a:pt x="576" y="1351"/>
                  </a:cubicBezTo>
                  <a:cubicBezTo>
                    <a:pt x="575" y="1348"/>
                    <a:pt x="577" y="1347"/>
                    <a:pt x="583" y="1347"/>
                  </a:cubicBezTo>
                  <a:cubicBezTo>
                    <a:pt x="633" y="1347"/>
                    <a:pt x="949" y="1457"/>
                    <a:pt x="1079" y="1522"/>
                  </a:cubicBezTo>
                  <a:cubicBezTo>
                    <a:pt x="1107" y="1534"/>
                    <a:pt x="1123" y="1546"/>
                    <a:pt x="1131" y="1554"/>
                  </a:cubicBezTo>
                  <a:cubicBezTo>
                    <a:pt x="1171" y="1598"/>
                    <a:pt x="1650" y="2245"/>
                    <a:pt x="1914" y="2537"/>
                  </a:cubicBezTo>
                  <a:cubicBezTo>
                    <a:pt x="1938" y="2564"/>
                    <a:pt x="1962" y="2593"/>
                    <a:pt x="1982" y="2612"/>
                  </a:cubicBezTo>
                  <a:cubicBezTo>
                    <a:pt x="2215" y="2841"/>
                    <a:pt x="2620" y="3025"/>
                    <a:pt x="3272" y="3025"/>
                  </a:cubicBezTo>
                  <a:cubicBezTo>
                    <a:pt x="3292" y="3025"/>
                    <a:pt x="3312" y="3025"/>
                    <a:pt x="3332" y="3025"/>
                  </a:cubicBezTo>
                  <a:lnTo>
                    <a:pt x="3192" y="2776"/>
                  </a:lnTo>
                  <a:lnTo>
                    <a:pt x="2873" y="2201"/>
                  </a:lnTo>
                  <a:lnTo>
                    <a:pt x="2873" y="2201"/>
                  </a:lnTo>
                  <a:cubicBezTo>
                    <a:pt x="2889" y="2238"/>
                    <a:pt x="2900" y="2258"/>
                    <a:pt x="2900" y="2261"/>
                  </a:cubicBezTo>
                  <a:cubicBezTo>
                    <a:pt x="2873" y="2241"/>
                    <a:pt x="2449" y="1874"/>
                    <a:pt x="2253" y="1630"/>
                  </a:cubicBezTo>
                  <a:cubicBezTo>
                    <a:pt x="2054" y="1382"/>
                    <a:pt x="1523" y="800"/>
                    <a:pt x="1207" y="599"/>
                  </a:cubicBezTo>
                  <a:cubicBezTo>
                    <a:pt x="1143" y="560"/>
                    <a:pt x="1075" y="520"/>
                    <a:pt x="1003" y="476"/>
                  </a:cubicBezTo>
                  <a:cubicBezTo>
                    <a:pt x="712" y="304"/>
                    <a:pt x="397" y="120"/>
                    <a:pt x="408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1300;p51"/>
            <p:cNvSpPr/>
            <p:nvPr/>
          </p:nvSpPr>
          <p:spPr>
            <a:xfrm>
              <a:off x="4789262" y="1249870"/>
              <a:ext cx="179408" cy="669711"/>
            </a:xfrm>
            <a:custGeom>
              <a:avLst/>
              <a:gdLst/>
              <a:ahLst/>
              <a:cxnLst/>
              <a:rect l="l" t="t" r="r" b="b"/>
              <a:pathLst>
                <a:path w="3508" h="13095" extrusionOk="0">
                  <a:moveTo>
                    <a:pt x="2833" y="1"/>
                  </a:moveTo>
                  <a:lnTo>
                    <a:pt x="2833" y="1"/>
                  </a:lnTo>
                  <a:cubicBezTo>
                    <a:pt x="2461" y="428"/>
                    <a:pt x="2149" y="780"/>
                    <a:pt x="2046" y="924"/>
                  </a:cubicBezTo>
                  <a:cubicBezTo>
                    <a:pt x="1782" y="1291"/>
                    <a:pt x="1478" y="1746"/>
                    <a:pt x="1011" y="2557"/>
                  </a:cubicBezTo>
                  <a:cubicBezTo>
                    <a:pt x="951" y="2666"/>
                    <a:pt x="884" y="2781"/>
                    <a:pt x="816" y="2901"/>
                  </a:cubicBezTo>
                  <a:cubicBezTo>
                    <a:pt x="591" y="3300"/>
                    <a:pt x="288" y="3792"/>
                    <a:pt x="1" y="4247"/>
                  </a:cubicBezTo>
                  <a:cubicBezTo>
                    <a:pt x="53" y="4567"/>
                    <a:pt x="280" y="4782"/>
                    <a:pt x="408" y="5238"/>
                  </a:cubicBezTo>
                  <a:cubicBezTo>
                    <a:pt x="412" y="5245"/>
                    <a:pt x="412" y="5254"/>
                    <a:pt x="416" y="5262"/>
                  </a:cubicBezTo>
                  <a:cubicBezTo>
                    <a:pt x="683" y="6228"/>
                    <a:pt x="1083" y="7243"/>
                    <a:pt x="1211" y="7758"/>
                  </a:cubicBezTo>
                  <a:cubicBezTo>
                    <a:pt x="1426" y="8637"/>
                    <a:pt x="1662" y="9439"/>
                    <a:pt x="1498" y="9955"/>
                  </a:cubicBezTo>
                  <a:cubicBezTo>
                    <a:pt x="1330" y="10470"/>
                    <a:pt x="1031" y="10685"/>
                    <a:pt x="1015" y="10833"/>
                  </a:cubicBezTo>
                  <a:cubicBezTo>
                    <a:pt x="999" y="10962"/>
                    <a:pt x="1354" y="11157"/>
                    <a:pt x="1654" y="11336"/>
                  </a:cubicBezTo>
                  <a:cubicBezTo>
                    <a:pt x="1710" y="11369"/>
                    <a:pt x="1766" y="11401"/>
                    <a:pt x="1814" y="11432"/>
                  </a:cubicBezTo>
                  <a:cubicBezTo>
                    <a:pt x="2130" y="11633"/>
                    <a:pt x="2661" y="12215"/>
                    <a:pt x="2860" y="12463"/>
                  </a:cubicBezTo>
                  <a:cubicBezTo>
                    <a:pt x="3056" y="12707"/>
                    <a:pt x="3480" y="13074"/>
                    <a:pt x="3507" y="13094"/>
                  </a:cubicBezTo>
                  <a:cubicBezTo>
                    <a:pt x="3507" y="13091"/>
                    <a:pt x="3496" y="13071"/>
                    <a:pt x="3480" y="13034"/>
                  </a:cubicBezTo>
                  <a:cubicBezTo>
                    <a:pt x="3312" y="12675"/>
                    <a:pt x="2485" y="10897"/>
                    <a:pt x="2413" y="10434"/>
                  </a:cubicBezTo>
                  <a:cubicBezTo>
                    <a:pt x="2329" y="9919"/>
                    <a:pt x="2497" y="5829"/>
                    <a:pt x="2561" y="4367"/>
                  </a:cubicBezTo>
                  <a:cubicBezTo>
                    <a:pt x="2593" y="3656"/>
                    <a:pt x="2669" y="2465"/>
                    <a:pt x="2737" y="1435"/>
                  </a:cubicBezTo>
                  <a:cubicBezTo>
                    <a:pt x="2772" y="880"/>
                    <a:pt x="2809" y="373"/>
                    <a:pt x="2833" y="1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1301;p51"/>
            <p:cNvSpPr/>
            <p:nvPr/>
          </p:nvSpPr>
          <p:spPr>
            <a:xfrm>
              <a:off x="4314499" y="995636"/>
              <a:ext cx="707045" cy="541343"/>
            </a:xfrm>
            <a:custGeom>
              <a:avLst/>
              <a:gdLst/>
              <a:ahLst/>
              <a:cxnLst/>
              <a:rect l="l" t="t" r="r" b="b"/>
              <a:pathLst>
                <a:path w="13825" h="10585" extrusionOk="0">
                  <a:moveTo>
                    <a:pt x="11125" y="0"/>
                  </a:moveTo>
                  <a:cubicBezTo>
                    <a:pt x="10948" y="0"/>
                    <a:pt x="10733" y="9"/>
                    <a:pt x="10466" y="23"/>
                  </a:cubicBezTo>
                  <a:cubicBezTo>
                    <a:pt x="9251" y="91"/>
                    <a:pt x="6692" y="359"/>
                    <a:pt x="5409" y="706"/>
                  </a:cubicBezTo>
                  <a:cubicBezTo>
                    <a:pt x="4128" y="1054"/>
                    <a:pt x="3248" y="1338"/>
                    <a:pt x="3248" y="1338"/>
                  </a:cubicBezTo>
                  <a:cubicBezTo>
                    <a:pt x="3248" y="1338"/>
                    <a:pt x="3232" y="1389"/>
                    <a:pt x="3188" y="1417"/>
                  </a:cubicBezTo>
                  <a:cubicBezTo>
                    <a:pt x="3073" y="1561"/>
                    <a:pt x="2889" y="1709"/>
                    <a:pt x="2657" y="1832"/>
                  </a:cubicBezTo>
                  <a:cubicBezTo>
                    <a:pt x="2645" y="1841"/>
                    <a:pt x="2629" y="1849"/>
                    <a:pt x="2613" y="1856"/>
                  </a:cubicBezTo>
                  <a:lnTo>
                    <a:pt x="2609" y="1856"/>
                  </a:lnTo>
                  <a:cubicBezTo>
                    <a:pt x="2393" y="1968"/>
                    <a:pt x="2134" y="2053"/>
                    <a:pt x="1851" y="2084"/>
                  </a:cubicBezTo>
                  <a:cubicBezTo>
                    <a:pt x="1773" y="2094"/>
                    <a:pt x="1698" y="2098"/>
                    <a:pt x="1625" y="2098"/>
                  </a:cubicBezTo>
                  <a:cubicBezTo>
                    <a:pt x="1078" y="2098"/>
                    <a:pt x="704" y="1852"/>
                    <a:pt x="704" y="1852"/>
                  </a:cubicBezTo>
                  <a:cubicBezTo>
                    <a:pt x="632" y="1948"/>
                    <a:pt x="552" y="2173"/>
                    <a:pt x="468" y="2452"/>
                  </a:cubicBezTo>
                  <a:cubicBezTo>
                    <a:pt x="465" y="2468"/>
                    <a:pt x="461" y="2488"/>
                    <a:pt x="452" y="2503"/>
                  </a:cubicBezTo>
                  <a:cubicBezTo>
                    <a:pt x="452" y="2512"/>
                    <a:pt x="448" y="2520"/>
                    <a:pt x="448" y="2523"/>
                  </a:cubicBezTo>
                  <a:cubicBezTo>
                    <a:pt x="253" y="3211"/>
                    <a:pt x="65" y="4186"/>
                    <a:pt x="37" y="4485"/>
                  </a:cubicBezTo>
                  <a:cubicBezTo>
                    <a:pt x="1" y="4920"/>
                    <a:pt x="332" y="5631"/>
                    <a:pt x="704" y="5906"/>
                  </a:cubicBezTo>
                  <a:cubicBezTo>
                    <a:pt x="1039" y="6155"/>
                    <a:pt x="1600" y="6345"/>
                    <a:pt x="2471" y="6345"/>
                  </a:cubicBezTo>
                  <a:cubicBezTo>
                    <a:pt x="2567" y="6345"/>
                    <a:pt x="2666" y="6342"/>
                    <a:pt x="2769" y="6338"/>
                  </a:cubicBezTo>
                  <a:cubicBezTo>
                    <a:pt x="2769" y="6338"/>
                    <a:pt x="4327" y="7541"/>
                    <a:pt x="5641" y="8471"/>
                  </a:cubicBezTo>
                  <a:cubicBezTo>
                    <a:pt x="6955" y="9401"/>
                    <a:pt x="8401" y="10584"/>
                    <a:pt x="8401" y="10584"/>
                  </a:cubicBezTo>
                  <a:cubicBezTo>
                    <a:pt x="8401" y="10584"/>
                    <a:pt x="8825" y="9949"/>
                    <a:pt x="9284" y="9218"/>
                  </a:cubicBezTo>
                  <a:cubicBezTo>
                    <a:pt x="9571" y="8763"/>
                    <a:pt x="9874" y="8271"/>
                    <a:pt x="10099" y="7872"/>
                  </a:cubicBezTo>
                  <a:cubicBezTo>
                    <a:pt x="10682" y="6841"/>
                    <a:pt x="11030" y="6310"/>
                    <a:pt x="11329" y="5895"/>
                  </a:cubicBezTo>
                  <a:cubicBezTo>
                    <a:pt x="11432" y="5751"/>
                    <a:pt x="11744" y="5399"/>
                    <a:pt x="12116" y="4972"/>
                  </a:cubicBezTo>
                  <a:cubicBezTo>
                    <a:pt x="12156" y="4924"/>
                    <a:pt x="12199" y="4876"/>
                    <a:pt x="12243" y="4824"/>
                  </a:cubicBezTo>
                  <a:cubicBezTo>
                    <a:pt x="12375" y="4673"/>
                    <a:pt x="12515" y="4513"/>
                    <a:pt x="12651" y="4349"/>
                  </a:cubicBezTo>
                  <a:cubicBezTo>
                    <a:pt x="13214" y="3682"/>
                    <a:pt x="13757" y="2983"/>
                    <a:pt x="13821" y="2676"/>
                  </a:cubicBezTo>
                  <a:cubicBezTo>
                    <a:pt x="13821" y="2671"/>
                    <a:pt x="13825" y="2671"/>
                    <a:pt x="13825" y="2667"/>
                  </a:cubicBezTo>
                  <a:cubicBezTo>
                    <a:pt x="13825" y="2667"/>
                    <a:pt x="12643" y="938"/>
                    <a:pt x="12228" y="475"/>
                  </a:cubicBezTo>
                  <a:cubicBezTo>
                    <a:pt x="11903" y="110"/>
                    <a:pt x="11752" y="0"/>
                    <a:pt x="11125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1302;p51"/>
            <p:cNvSpPr/>
            <p:nvPr/>
          </p:nvSpPr>
          <p:spPr>
            <a:xfrm>
              <a:off x="4165416" y="605158"/>
              <a:ext cx="281949" cy="203956"/>
            </a:xfrm>
            <a:custGeom>
              <a:avLst/>
              <a:gdLst/>
              <a:ahLst/>
              <a:cxnLst/>
              <a:rect l="l" t="t" r="r" b="b"/>
              <a:pathLst>
                <a:path w="5513" h="3988" extrusionOk="0">
                  <a:moveTo>
                    <a:pt x="4977" y="0"/>
                  </a:moveTo>
                  <a:cubicBezTo>
                    <a:pt x="4752" y="0"/>
                    <a:pt x="4466" y="90"/>
                    <a:pt x="4186" y="333"/>
                  </a:cubicBezTo>
                  <a:cubicBezTo>
                    <a:pt x="3715" y="744"/>
                    <a:pt x="3551" y="832"/>
                    <a:pt x="3551" y="832"/>
                  </a:cubicBezTo>
                  <a:cubicBezTo>
                    <a:pt x="3551" y="832"/>
                    <a:pt x="3735" y="1420"/>
                    <a:pt x="3787" y="1591"/>
                  </a:cubicBezTo>
                  <a:cubicBezTo>
                    <a:pt x="3874" y="1859"/>
                    <a:pt x="4174" y="2690"/>
                    <a:pt x="4174" y="2690"/>
                  </a:cubicBezTo>
                  <a:cubicBezTo>
                    <a:pt x="4174" y="2690"/>
                    <a:pt x="3511" y="2158"/>
                    <a:pt x="2860" y="1835"/>
                  </a:cubicBezTo>
                  <a:cubicBezTo>
                    <a:pt x="2435" y="1622"/>
                    <a:pt x="2189" y="1585"/>
                    <a:pt x="2070" y="1585"/>
                  </a:cubicBezTo>
                  <a:cubicBezTo>
                    <a:pt x="2008" y="1585"/>
                    <a:pt x="1981" y="1595"/>
                    <a:pt x="1981" y="1595"/>
                  </a:cubicBezTo>
                  <a:cubicBezTo>
                    <a:pt x="1828" y="1550"/>
                    <a:pt x="1637" y="1529"/>
                    <a:pt x="1437" y="1529"/>
                  </a:cubicBezTo>
                  <a:cubicBezTo>
                    <a:pt x="1013" y="1529"/>
                    <a:pt x="546" y="1624"/>
                    <a:pt x="308" y="1794"/>
                  </a:cubicBezTo>
                  <a:cubicBezTo>
                    <a:pt x="0" y="2014"/>
                    <a:pt x="459" y="2099"/>
                    <a:pt x="698" y="2099"/>
                  </a:cubicBezTo>
                  <a:cubicBezTo>
                    <a:pt x="730" y="2099"/>
                    <a:pt x="757" y="2097"/>
                    <a:pt x="779" y="2095"/>
                  </a:cubicBezTo>
                  <a:cubicBezTo>
                    <a:pt x="827" y="2087"/>
                    <a:pt x="898" y="2083"/>
                    <a:pt x="976" y="2083"/>
                  </a:cubicBezTo>
                  <a:cubicBezTo>
                    <a:pt x="1206" y="2083"/>
                    <a:pt x="1503" y="2123"/>
                    <a:pt x="1494" y="2254"/>
                  </a:cubicBezTo>
                  <a:cubicBezTo>
                    <a:pt x="1483" y="2430"/>
                    <a:pt x="1306" y="2865"/>
                    <a:pt x="1418" y="3140"/>
                  </a:cubicBezTo>
                  <a:cubicBezTo>
                    <a:pt x="1455" y="3230"/>
                    <a:pt x="1507" y="3263"/>
                    <a:pt x="1565" y="3263"/>
                  </a:cubicBezTo>
                  <a:cubicBezTo>
                    <a:pt x="1685" y="3263"/>
                    <a:pt x="1829" y="3120"/>
                    <a:pt x="1901" y="3053"/>
                  </a:cubicBezTo>
                  <a:cubicBezTo>
                    <a:pt x="1927" y="3028"/>
                    <a:pt x="1952" y="3017"/>
                    <a:pt x="1974" y="3017"/>
                  </a:cubicBezTo>
                  <a:cubicBezTo>
                    <a:pt x="2042" y="3017"/>
                    <a:pt x="2087" y="3120"/>
                    <a:pt x="2069" y="3260"/>
                  </a:cubicBezTo>
                  <a:cubicBezTo>
                    <a:pt x="2042" y="3447"/>
                    <a:pt x="2091" y="3653"/>
                    <a:pt x="2299" y="3653"/>
                  </a:cubicBezTo>
                  <a:cubicBezTo>
                    <a:pt x="2305" y="3653"/>
                    <a:pt x="2311" y="3653"/>
                    <a:pt x="2317" y="3652"/>
                  </a:cubicBezTo>
                  <a:cubicBezTo>
                    <a:pt x="2541" y="3640"/>
                    <a:pt x="2740" y="3065"/>
                    <a:pt x="3059" y="2705"/>
                  </a:cubicBezTo>
                  <a:cubicBezTo>
                    <a:pt x="3233" y="2506"/>
                    <a:pt x="3371" y="2439"/>
                    <a:pt x="3442" y="2439"/>
                  </a:cubicBezTo>
                  <a:cubicBezTo>
                    <a:pt x="3501" y="2439"/>
                    <a:pt x="3514" y="2485"/>
                    <a:pt x="3463" y="2541"/>
                  </a:cubicBezTo>
                  <a:cubicBezTo>
                    <a:pt x="3352" y="2666"/>
                    <a:pt x="2996" y="3017"/>
                    <a:pt x="2832" y="3452"/>
                  </a:cubicBezTo>
                  <a:cubicBezTo>
                    <a:pt x="2711" y="3768"/>
                    <a:pt x="2767" y="3888"/>
                    <a:pt x="2850" y="3888"/>
                  </a:cubicBezTo>
                  <a:cubicBezTo>
                    <a:pt x="2882" y="3888"/>
                    <a:pt x="2917" y="3871"/>
                    <a:pt x="2948" y="3840"/>
                  </a:cubicBezTo>
                  <a:cubicBezTo>
                    <a:pt x="3064" y="3728"/>
                    <a:pt x="3203" y="3217"/>
                    <a:pt x="3496" y="2989"/>
                  </a:cubicBezTo>
                  <a:cubicBezTo>
                    <a:pt x="3609" y="2902"/>
                    <a:pt x="3683" y="2864"/>
                    <a:pt x="3719" y="2864"/>
                  </a:cubicBezTo>
                  <a:cubicBezTo>
                    <a:pt x="3776" y="2864"/>
                    <a:pt x="3742" y="2957"/>
                    <a:pt x="3627" y="3101"/>
                  </a:cubicBezTo>
                  <a:cubicBezTo>
                    <a:pt x="3439" y="3341"/>
                    <a:pt x="3391" y="3612"/>
                    <a:pt x="3404" y="3888"/>
                  </a:cubicBezTo>
                  <a:cubicBezTo>
                    <a:pt x="3407" y="3958"/>
                    <a:pt x="3415" y="3988"/>
                    <a:pt x="3430" y="3988"/>
                  </a:cubicBezTo>
                  <a:cubicBezTo>
                    <a:pt x="3475" y="3988"/>
                    <a:pt x="3574" y="3739"/>
                    <a:pt x="3747" y="3529"/>
                  </a:cubicBezTo>
                  <a:cubicBezTo>
                    <a:pt x="3937" y="3288"/>
                    <a:pt x="4005" y="3092"/>
                    <a:pt x="4073" y="3092"/>
                  </a:cubicBezTo>
                  <a:cubicBezTo>
                    <a:pt x="4086" y="3092"/>
                    <a:pt x="4100" y="3100"/>
                    <a:pt x="4114" y="3116"/>
                  </a:cubicBezTo>
                  <a:cubicBezTo>
                    <a:pt x="4198" y="3217"/>
                    <a:pt x="4086" y="3676"/>
                    <a:pt x="4226" y="3739"/>
                  </a:cubicBezTo>
                  <a:cubicBezTo>
                    <a:pt x="4232" y="3742"/>
                    <a:pt x="4239" y="3744"/>
                    <a:pt x="4245" y="3744"/>
                  </a:cubicBezTo>
                  <a:cubicBezTo>
                    <a:pt x="4372" y="3744"/>
                    <a:pt x="4471" y="3170"/>
                    <a:pt x="4414" y="3029"/>
                  </a:cubicBezTo>
                  <a:lnTo>
                    <a:pt x="4414" y="3029"/>
                  </a:lnTo>
                  <a:cubicBezTo>
                    <a:pt x="4414" y="3029"/>
                    <a:pt x="4628" y="3259"/>
                    <a:pt x="4809" y="3259"/>
                  </a:cubicBezTo>
                  <a:cubicBezTo>
                    <a:pt x="4850" y="3259"/>
                    <a:pt x="4890" y="3247"/>
                    <a:pt x="4925" y="3217"/>
                  </a:cubicBezTo>
                  <a:cubicBezTo>
                    <a:pt x="5109" y="3053"/>
                    <a:pt x="4550" y="2861"/>
                    <a:pt x="4626" y="2757"/>
                  </a:cubicBezTo>
                  <a:cubicBezTo>
                    <a:pt x="4698" y="2653"/>
                    <a:pt x="5284" y="2478"/>
                    <a:pt x="5260" y="2206"/>
                  </a:cubicBezTo>
                  <a:cubicBezTo>
                    <a:pt x="5252" y="2105"/>
                    <a:pt x="5175" y="2071"/>
                    <a:pt x="5075" y="2071"/>
                  </a:cubicBezTo>
                  <a:cubicBezTo>
                    <a:pt x="4900" y="2071"/>
                    <a:pt x="4651" y="2173"/>
                    <a:pt x="4550" y="2206"/>
                  </a:cubicBezTo>
                  <a:cubicBezTo>
                    <a:pt x="4539" y="2209"/>
                    <a:pt x="4530" y="2211"/>
                    <a:pt x="4523" y="2211"/>
                  </a:cubicBezTo>
                  <a:cubicBezTo>
                    <a:pt x="4439" y="2211"/>
                    <a:pt x="4783" y="1933"/>
                    <a:pt x="5073" y="1818"/>
                  </a:cubicBezTo>
                  <a:cubicBezTo>
                    <a:pt x="5384" y="1695"/>
                    <a:pt x="5444" y="1531"/>
                    <a:pt x="5105" y="1431"/>
                  </a:cubicBezTo>
                  <a:cubicBezTo>
                    <a:pt x="5009" y="1403"/>
                    <a:pt x="4920" y="1394"/>
                    <a:pt x="4837" y="1394"/>
                  </a:cubicBezTo>
                  <a:cubicBezTo>
                    <a:pt x="4660" y="1394"/>
                    <a:pt x="4515" y="1438"/>
                    <a:pt x="4410" y="1438"/>
                  </a:cubicBezTo>
                  <a:cubicBezTo>
                    <a:pt x="4388" y="1438"/>
                    <a:pt x="4368" y="1436"/>
                    <a:pt x="4350" y="1431"/>
                  </a:cubicBezTo>
                  <a:cubicBezTo>
                    <a:pt x="4198" y="1396"/>
                    <a:pt x="4402" y="1020"/>
                    <a:pt x="4814" y="773"/>
                  </a:cubicBezTo>
                  <a:cubicBezTo>
                    <a:pt x="5225" y="520"/>
                    <a:pt x="5513" y="269"/>
                    <a:pt x="5332" y="109"/>
                  </a:cubicBezTo>
                  <a:cubicBezTo>
                    <a:pt x="5259" y="44"/>
                    <a:pt x="5133" y="0"/>
                    <a:pt x="4977" y="0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1303;p51"/>
            <p:cNvSpPr/>
            <p:nvPr/>
          </p:nvSpPr>
          <p:spPr>
            <a:xfrm>
              <a:off x="4258395" y="406415"/>
              <a:ext cx="206155" cy="336313"/>
            </a:xfrm>
            <a:custGeom>
              <a:avLst/>
              <a:gdLst/>
              <a:ahLst/>
              <a:cxnLst/>
              <a:rect l="l" t="t" r="r" b="b"/>
              <a:pathLst>
                <a:path w="4031" h="6576" extrusionOk="0">
                  <a:moveTo>
                    <a:pt x="2161" y="1"/>
                  </a:moveTo>
                  <a:cubicBezTo>
                    <a:pt x="1702" y="1"/>
                    <a:pt x="1521" y="465"/>
                    <a:pt x="1521" y="465"/>
                  </a:cubicBezTo>
                  <a:lnTo>
                    <a:pt x="1521" y="496"/>
                  </a:lnTo>
                  <a:cubicBezTo>
                    <a:pt x="1514" y="568"/>
                    <a:pt x="1490" y="747"/>
                    <a:pt x="1374" y="876"/>
                  </a:cubicBezTo>
                  <a:cubicBezTo>
                    <a:pt x="1222" y="1040"/>
                    <a:pt x="1110" y="1175"/>
                    <a:pt x="1110" y="1175"/>
                  </a:cubicBezTo>
                  <a:cubicBezTo>
                    <a:pt x="1433" y="1562"/>
                    <a:pt x="974" y="2238"/>
                    <a:pt x="723" y="2338"/>
                  </a:cubicBezTo>
                  <a:cubicBezTo>
                    <a:pt x="635" y="2373"/>
                    <a:pt x="579" y="2382"/>
                    <a:pt x="531" y="2386"/>
                  </a:cubicBezTo>
                  <a:cubicBezTo>
                    <a:pt x="447" y="2393"/>
                    <a:pt x="391" y="2390"/>
                    <a:pt x="235" y="2509"/>
                  </a:cubicBezTo>
                  <a:cubicBezTo>
                    <a:pt x="0" y="2697"/>
                    <a:pt x="63" y="2921"/>
                    <a:pt x="235" y="3173"/>
                  </a:cubicBezTo>
                  <a:cubicBezTo>
                    <a:pt x="411" y="3420"/>
                    <a:pt x="775" y="3460"/>
                    <a:pt x="775" y="3460"/>
                  </a:cubicBezTo>
                  <a:cubicBezTo>
                    <a:pt x="775" y="3460"/>
                    <a:pt x="727" y="3835"/>
                    <a:pt x="662" y="4222"/>
                  </a:cubicBezTo>
                  <a:cubicBezTo>
                    <a:pt x="615" y="4539"/>
                    <a:pt x="555" y="4862"/>
                    <a:pt x="511" y="4994"/>
                  </a:cubicBezTo>
                  <a:cubicBezTo>
                    <a:pt x="411" y="5282"/>
                    <a:pt x="163" y="5481"/>
                    <a:pt x="163" y="5481"/>
                  </a:cubicBezTo>
                  <a:cubicBezTo>
                    <a:pt x="163" y="5481"/>
                    <a:pt x="723" y="5529"/>
                    <a:pt x="1086" y="5765"/>
                  </a:cubicBezTo>
                  <a:cubicBezTo>
                    <a:pt x="1438" y="5996"/>
                    <a:pt x="2316" y="6552"/>
                    <a:pt x="2356" y="6576"/>
                  </a:cubicBezTo>
                  <a:cubicBezTo>
                    <a:pt x="2336" y="6523"/>
                    <a:pt x="1733" y="4802"/>
                    <a:pt x="1745" y="4666"/>
                  </a:cubicBezTo>
                  <a:cubicBezTo>
                    <a:pt x="1750" y="4606"/>
                    <a:pt x="1801" y="4491"/>
                    <a:pt x="1869" y="4379"/>
                  </a:cubicBezTo>
                  <a:cubicBezTo>
                    <a:pt x="1941" y="4246"/>
                    <a:pt x="2037" y="4123"/>
                    <a:pt x="2097" y="4083"/>
                  </a:cubicBezTo>
                  <a:cubicBezTo>
                    <a:pt x="2144" y="4051"/>
                    <a:pt x="2209" y="4023"/>
                    <a:pt x="2292" y="4012"/>
                  </a:cubicBezTo>
                  <a:cubicBezTo>
                    <a:pt x="2330" y="4006"/>
                    <a:pt x="2372" y="4002"/>
                    <a:pt x="2418" y="4002"/>
                  </a:cubicBezTo>
                  <a:cubicBezTo>
                    <a:pt x="2499" y="4002"/>
                    <a:pt x="2593" y="4012"/>
                    <a:pt x="2708" y="4035"/>
                  </a:cubicBezTo>
                  <a:cubicBezTo>
                    <a:pt x="2754" y="4044"/>
                    <a:pt x="2800" y="4048"/>
                    <a:pt x="2846" y="4048"/>
                  </a:cubicBezTo>
                  <a:cubicBezTo>
                    <a:pt x="3125" y="4048"/>
                    <a:pt x="3393" y="3892"/>
                    <a:pt x="3479" y="3560"/>
                  </a:cubicBezTo>
                  <a:lnTo>
                    <a:pt x="3155" y="3448"/>
                  </a:lnTo>
                  <a:cubicBezTo>
                    <a:pt x="3155" y="3448"/>
                    <a:pt x="3379" y="3372"/>
                    <a:pt x="3479" y="3336"/>
                  </a:cubicBezTo>
                  <a:cubicBezTo>
                    <a:pt x="3562" y="3304"/>
                    <a:pt x="3634" y="3064"/>
                    <a:pt x="3658" y="2976"/>
                  </a:cubicBezTo>
                  <a:cubicBezTo>
                    <a:pt x="3662" y="2961"/>
                    <a:pt x="3667" y="2948"/>
                    <a:pt x="3667" y="2948"/>
                  </a:cubicBezTo>
                  <a:cubicBezTo>
                    <a:pt x="3667" y="2948"/>
                    <a:pt x="3682" y="2941"/>
                    <a:pt x="3706" y="2933"/>
                  </a:cubicBezTo>
                  <a:cubicBezTo>
                    <a:pt x="3778" y="2909"/>
                    <a:pt x="3934" y="2841"/>
                    <a:pt x="4030" y="2749"/>
                  </a:cubicBezTo>
                  <a:cubicBezTo>
                    <a:pt x="4030" y="2749"/>
                    <a:pt x="3766" y="2561"/>
                    <a:pt x="3518" y="2250"/>
                  </a:cubicBezTo>
                  <a:cubicBezTo>
                    <a:pt x="3267" y="1938"/>
                    <a:pt x="3191" y="1763"/>
                    <a:pt x="3207" y="1427"/>
                  </a:cubicBezTo>
                  <a:cubicBezTo>
                    <a:pt x="3215" y="1163"/>
                    <a:pt x="3143" y="955"/>
                    <a:pt x="3083" y="828"/>
                  </a:cubicBezTo>
                  <a:cubicBezTo>
                    <a:pt x="3068" y="792"/>
                    <a:pt x="3055" y="764"/>
                    <a:pt x="3044" y="740"/>
                  </a:cubicBezTo>
                  <a:cubicBezTo>
                    <a:pt x="2991" y="640"/>
                    <a:pt x="2744" y="52"/>
                    <a:pt x="2233" y="4"/>
                  </a:cubicBezTo>
                  <a:cubicBezTo>
                    <a:pt x="2208" y="2"/>
                    <a:pt x="2184" y="1"/>
                    <a:pt x="2161" y="1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1304;p51"/>
            <p:cNvSpPr/>
            <p:nvPr/>
          </p:nvSpPr>
          <p:spPr>
            <a:xfrm>
              <a:off x="4468952" y="728208"/>
              <a:ext cx="473375" cy="342757"/>
            </a:xfrm>
            <a:custGeom>
              <a:avLst/>
              <a:gdLst/>
              <a:ahLst/>
              <a:cxnLst/>
              <a:rect l="l" t="t" r="r" b="b"/>
              <a:pathLst>
                <a:path w="9256" h="6702" extrusionOk="0">
                  <a:moveTo>
                    <a:pt x="9" y="0"/>
                  </a:moveTo>
                  <a:lnTo>
                    <a:pt x="0" y="907"/>
                  </a:lnTo>
                  <a:cubicBezTo>
                    <a:pt x="0" y="907"/>
                    <a:pt x="572" y="1781"/>
                    <a:pt x="599" y="2480"/>
                  </a:cubicBezTo>
                  <a:cubicBezTo>
                    <a:pt x="604" y="2608"/>
                    <a:pt x="592" y="2723"/>
                    <a:pt x="575" y="2832"/>
                  </a:cubicBezTo>
                  <a:cubicBezTo>
                    <a:pt x="500" y="3275"/>
                    <a:pt x="280" y="3551"/>
                    <a:pt x="225" y="3615"/>
                  </a:cubicBezTo>
                  <a:cubicBezTo>
                    <a:pt x="572" y="4070"/>
                    <a:pt x="1547" y="5013"/>
                    <a:pt x="2094" y="5225"/>
                  </a:cubicBezTo>
                  <a:cubicBezTo>
                    <a:pt x="2385" y="5336"/>
                    <a:pt x="2773" y="5436"/>
                    <a:pt x="3176" y="5503"/>
                  </a:cubicBezTo>
                  <a:cubicBezTo>
                    <a:pt x="3463" y="5551"/>
                    <a:pt x="3758" y="5579"/>
                    <a:pt x="4031" y="5579"/>
                  </a:cubicBezTo>
                  <a:cubicBezTo>
                    <a:pt x="4146" y="5579"/>
                    <a:pt x="4257" y="5574"/>
                    <a:pt x="4362" y="5564"/>
                  </a:cubicBezTo>
                  <a:cubicBezTo>
                    <a:pt x="4562" y="5544"/>
                    <a:pt x="6735" y="5376"/>
                    <a:pt x="6871" y="5376"/>
                  </a:cubicBezTo>
                  <a:cubicBezTo>
                    <a:pt x="7007" y="5376"/>
                    <a:pt x="7390" y="6355"/>
                    <a:pt x="7626" y="6434"/>
                  </a:cubicBezTo>
                  <a:cubicBezTo>
                    <a:pt x="7641" y="6439"/>
                    <a:pt x="7653" y="6441"/>
                    <a:pt x="7665" y="6441"/>
                  </a:cubicBezTo>
                  <a:cubicBezTo>
                    <a:pt x="7840" y="6441"/>
                    <a:pt x="7639" y="5882"/>
                    <a:pt x="7546" y="5671"/>
                  </a:cubicBezTo>
                  <a:cubicBezTo>
                    <a:pt x="7490" y="5547"/>
                    <a:pt x="7506" y="5489"/>
                    <a:pt x="7567" y="5489"/>
                  </a:cubicBezTo>
                  <a:cubicBezTo>
                    <a:pt x="7615" y="5489"/>
                    <a:pt x="7693" y="5527"/>
                    <a:pt x="7785" y="5599"/>
                  </a:cubicBezTo>
                  <a:cubicBezTo>
                    <a:pt x="7993" y="5759"/>
                    <a:pt x="8393" y="6570"/>
                    <a:pt x="8552" y="6570"/>
                  </a:cubicBezTo>
                  <a:cubicBezTo>
                    <a:pt x="8716" y="6570"/>
                    <a:pt x="8312" y="5632"/>
                    <a:pt x="8285" y="5596"/>
                  </a:cubicBezTo>
                  <a:cubicBezTo>
                    <a:pt x="8283" y="5592"/>
                    <a:pt x="8282" y="5591"/>
                    <a:pt x="8283" y="5591"/>
                  </a:cubicBezTo>
                  <a:lnTo>
                    <a:pt x="8283" y="5591"/>
                  </a:lnTo>
                  <a:cubicBezTo>
                    <a:pt x="8294" y="5591"/>
                    <a:pt x="8489" y="5808"/>
                    <a:pt x="8640" y="6235"/>
                  </a:cubicBezTo>
                  <a:cubicBezTo>
                    <a:pt x="8758" y="6557"/>
                    <a:pt x="8887" y="6702"/>
                    <a:pt x="8930" y="6702"/>
                  </a:cubicBezTo>
                  <a:cubicBezTo>
                    <a:pt x="8930" y="6702"/>
                    <a:pt x="8931" y="6702"/>
                    <a:pt x="8932" y="6702"/>
                  </a:cubicBezTo>
                  <a:cubicBezTo>
                    <a:pt x="9000" y="6694"/>
                    <a:pt x="9020" y="6451"/>
                    <a:pt x="8952" y="6179"/>
                  </a:cubicBezTo>
                  <a:cubicBezTo>
                    <a:pt x="8948" y="6155"/>
                    <a:pt x="8939" y="6127"/>
                    <a:pt x="8932" y="6103"/>
                  </a:cubicBezTo>
                  <a:cubicBezTo>
                    <a:pt x="8928" y="6087"/>
                    <a:pt x="8915" y="6055"/>
                    <a:pt x="8896" y="6019"/>
                  </a:cubicBezTo>
                  <a:lnTo>
                    <a:pt x="8896" y="6019"/>
                  </a:lnTo>
                  <a:cubicBezTo>
                    <a:pt x="8932" y="6079"/>
                    <a:pt x="8968" y="6139"/>
                    <a:pt x="9004" y="6179"/>
                  </a:cubicBezTo>
                  <a:lnTo>
                    <a:pt x="9007" y="6179"/>
                  </a:lnTo>
                  <a:cubicBezTo>
                    <a:pt x="9033" y="6210"/>
                    <a:pt x="9059" y="6228"/>
                    <a:pt x="9083" y="6228"/>
                  </a:cubicBezTo>
                  <a:cubicBezTo>
                    <a:pt x="9096" y="6228"/>
                    <a:pt x="9108" y="6222"/>
                    <a:pt x="9120" y="6211"/>
                  </a:cubicBezTo>
                  <a:cubicBezTo>
                    <a:pt x="9256" y="6063"/>
                    <a:pt x="8867" y="5212"/>
                    <a:pt x="8460" y="5020"/>
                  </a:cubicBezTo>
                  <a:cubicBezTo>
                    <a:pt x="8204" y="4901"/>
                    <a:pt x="7843" y="4875"/>
                    <a:pt x="7523" y="4875"/>
                  </a:cubicBezTo>
                  <a:cubicBezTo>
                    <a:pt x="7290" y="4875"/>
                    <a:pt x="7078" y="4889"/>
                    <a:pt x="6946" y="4889"/>
                  </a:cubicBezTo>
                  <a:cubicBezTo>
                    <a:pt x="6635" y="4889"/>
                    <a:pt x="2916" y="4014"/>
                    <a:pt x="2717" y="3879"/>
                  </a:cubicBezTo>
                  <a:cubicBezTo>
                    <a:pt x="2517" y="3739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1305;p51"/>
            <p:cNvSpPr/>
            <p:nvPr/>
          </p:nvSpPr>
          <p:spPr>
            <a:xfrm>
              <a:off x="4137799" y="861999"/>
              <a:ext cx="121617" cy="62547"/>
            </a:xfrm>
            <a:custGeom>
              <a:avLst/>
              <a:gdLst/>
              <a:ahLst/>
              <a:cxnLst/>
              <a:rect l="l" t="t" r="r" b="b"/>
              <a:pathLst>
                <a:path w="2378" h="1223" extrusionOk="0">
                  <a:moveTo>
                    <a:pt x="707" y="1"/>
                  </a:moveTo>
                  <a:cubicBezTo>
                    <a:pt x="352" y="1"/>
                    <a:pt x="124" y="100"/>
                    <a:pt x="124" y="100"/>
                  </a:cubicBezTo>
                  <a:cubicBezTo>
                    <a:pt x="85" y="203"/>
                    <a:pt x="45" y="319"/>
                    <a:pt x="1" y="448"/>
                  </a:cubicBezTo>
                  <a:cubicBezTo>
                    <a:pt x="752" y="551"/>
                    <a:pt x="1575" y="959"/>
                    <a:pt x="2047" y="1222"/>
                  </a:cubicBezTo>
                  <a:cubicBezTo>
                    <a:pt x="2233" y="855"/>
                    <a:pt x="2377" y="575"/>
                    <a:pt x="2377" y="575"/>
                  </a:cubicBezTo>
                  <a:cubicBezTo>
                    <a:pt x="2138" y="443"/>
                    <a:pt x="1750" y="240"/>
                    <a:pt x="1323" y="100"/>
                  </a:cubicBezTo>
                  <a:cubicBezTo>
                    <a:pt x="1094" y="25"/>
                    <a:pt x="885" y="1"/>
                    <a:pt x="707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1306;p51"/>
            <p:cNvSpPr/>
            <p:nvPr/>
          </p:nvSpPr>
          <p:spPr>
            <a:xfrm>
              <a:off x="4480408" y="872995"/>
              <a:ext cx="151024" cy="136704"/>
            </a:xfrm>
            <a:custGeom>
              <a:avLst/>
              <a:gdLst/>
              <a:ahLst/>
              <a:cxnLst/>
              <a:rect l="l" t="t" r="r" b="b"/>
              <a:pathLst>
                <a:path w="2953" h="2673" extrusionOk="0">
                  <a:moveTo>
                    <a:pt x="351" y="1"/>
                  </a:moveTo>
                  <a:cubicBezTo>
                    <a:pt x="276" y="444"/>
                    <a:pt x="56" y="720"/>
                    <a:pt x="1" y="784"/>
                  </a:cubicBezTo>
                  <a:cubicBezTo>
                    <a:pt x="348" y="1239"/>
                    <a:pt x="1323" y="2182"/>
                    <a:pt x="1870" y="2394"/>
                  </a:cubicBezTo>
                  <a:cubicBezTo>
                    <a:pt x="2161" y="2505"/>
                    <a:pt x="2549" y="2605"/>
                    <a:pt x="2952" y="2672"/>
                  </a:cubicBezTo>
                  <a:cubicBezTo>
                    <a:pt x="2836" y="2601"/>
                    <a:pt x="2696" y="2510"/>
                    <a:pt x="2545" y="2397"/>
                  </a:cubicBezTo>
                  <a:cubicBezTo>
                    <a:pt x="1981" y="1994"/>
                    <a:pt x="1142" y="1083"/>
                    <a:pt x="351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1307;p51"/>
            <p:cNvSpPr/>
            <p:nvPr/>
          </p:nvSpPr>
          <p:spPr>
            <a:xfrm>
              <a:off x="4940646" y="1193919"/>
              <a:ext cx="187335" cy="213520"/>
            </a:xfrm>
            <a:custGeom>
              <a:avLst/>
              <a:gdLst/>
              <a:ahLst/>
              <a:cxnLst/>
              <a:rect l="l" t="t" r="r" b="b"/>
              <a:pathLst>
                <a:path w="3663" h="4175" extrusionOk="0">
                  <a:moveTo>
                    <a:pt x="795" y="1"/>
                  </a:moveTo>
                  <a:cubicBezTo>
                    <a:pt x="544" y="316"/>
                    <a:pt x="264" y="644"/>
                    <a:pt x="0" y="947"/>
                  </a:cubicBezTo>
                  <a:cubicBezTo>
                    <a:pt x="531" y="1702"/>
                    <a:pt x="1478" y="2429"/>
                    <a:pt x="2181" y="3017"/>
                  </a:cubicBezTo>
                  <a:cubicBezTo>
                    <a:pt x="2653" y="3408"/>
                    <a:pt x="3235" y="3851"/>
                    <a:pt x="3663" y="4175"/>
                  </a:cubicBezTo>
                  <a:cubicBezTo>
                    <a:pt x="2920" y="3480"/>
                    <a:pt x="1634" y="2026"/>
                    <a:pt x="795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1308;p51"/>
            <p:cNvSpPr/>
            <p:nvPr/>
          </p:nvSpPr>
          <p:spPr>
            <a:xfrm>
              <a:off x="5157545" y="1430712"/>
              <a:ext cx="47307" cy="60092"/>
            </a:xfrm>
            <a:custGeom>
              <a:avLst/>
              <a:gdLst/>
              <a:ahLst/>
              <a:cxnLst/>
              <a:rect l="l" t="t" r="r" b="b"/>
              <a:pathLst>
                <a:path w="925" h="1175" extrusionOk="0">
                  <a:moveTo>
                    <a:pt x="1" y="0"/>
                  </a:moveTo>
                  <a:cubicBezTo>
                    <a:pt x="149" y="148"/>
                    <a:pt x="233" y="931"/>
                    <a:pt x="285" y="1079"/>
                  </a:cubicBezTo>
                  <a:cubicBezTo>
                    <a:pt x="285" y="1079"/>
                    <a:pt x="672" y="1154"/>
                    <a:pt x="924" y="1174"/>
                  </a:cubicBezTo>
                  <a:cubicBezTo>
                    <a:pt x="640" y="747"/>
                    <a:pt x="149" y="40"/>
                    <a:pt x="1" y="0"/>
                  </a:cubicBezTo>
                  <a:close/>
                </a:path>
              </a:pathLst>
            </a:custGeom>
            <a:solidFill>
              <a:srgbClr val="DBAF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1309;p51"/>
            <p:cNvSpPr/>
            <p:nvPr/>
          </p:nvSpPr>
          <p:spPr>
            <a:xfrm>
              <a:off x="4789262" y="1249870"/>
              <a:ext cx="144887" cy="269112"/>
            </a:xfrm>
            <a:custGeom>
              <a:avLst/>
              <a:gdLst/>
              <a:ahLst/>
              <a:cxnLst/>
              <a:rect l="l" t="t" r="r" b="b"/>
              <a:pathLst>
                <a:path w="2833" h="5262" extrusionOk="0">
                  <a:moveTo>
                    <a:pt x="2833" y="1"/>
                  </a:moveTo>
                  <a:lnTo>
                    <a:pt x="2833" y="1"/>
                  </a:lnTo>
                  <a:cubicBezTo>
                    <a:pt x="2461" y="428"/>
                    <a:pt x="2149" y="780"/>
                    <a:pt x="2046" y="924"/>
                  </a:cubicBezTo>
                  <a:cubicBezTo>
                    <a:pt x="1782" y="1291"/>
                    <a:pt x="1478" y="1746"/>
                    <a:pt x="1011" y="2557"/>
                  </a:cubicBezTo>
                  <a:cubicBezTo>
                    <a:pt x="951" y="2666"/>
                    <a:pt x="884" y="2781"/>
                    <a:pt x="816" y="2901"/>
                  </a:cubicBezTo>
                  <a:cubicBezTo>
                    <a:pt x="591" y="3300"/>
                    <a:pt x="288" y="3792"/>
                    <a:pt x="1" y="4247"/>
                  </a:cubicBezTo>
                  <a:cubicBezTo>
                    <a:pt x="53" y="4567"/>
                    <a:pt x="280" y="4782"/>
                    <a:pt x="408" y="5238"/>
                  </a:cubicBezTo>
                  <a:cubicBezTo>
                    <a:pt x="412" y="5245"/>
                    <a:pt x="412" y="5254"/>
                    <a:pt x="416" y="5262"/>
                  </a:cubicBezTo>
                  <a:cubicBezTo>
                    <a:pt x="963" y="4451"/>
                    <a:pt x="1957" y="2929"/>
                    <a:pt x="2737" y="1435"/>
                  </a:cubicBezTo>
                  <a:cubicBezTo>
                    <a:pt x="2772" y="880"/>
                    <a:pt x="2809" y="373"/>
                    <a:pt x="2833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1310;p51"/>
            <p:cNvSpPr/>
            <p:nvPr/>
          </p:nvSpPr>
          <p:spPr>
            <a:xfrm>
              <a:off x="4789262" y="1380643"/>
              <a:ext cx="85050" cy="449031"/>
            </a:xfrm>
            <a:custGeom>
              <a:avLst/>
              <a:gdLst/>
              <a:ahLst/>
              <a:cxnLst/>
              <a:rect l="l" t="t" r="r" b="b"/>
              <a:pathLst>
                <a:path w="1663" h="8780" extrusionOk="0">
                  <a:moveTo>
                    <a:pt x="1011" y="0"/>
                  </a:moveTo>
                  <a:cubicBezTo>
                    <a:pt x="951" y="109"/>
                    <a:pt x="884" y="224"/>
                    <a:pt x="816" y="344"/>
                  </a:cubicBezTo>
                  <a:cubicBezTo>
                    <a:pt x="591" y="743"/>
                    <a:pt x="288" y="1235"/>
                    <a:pt x="1" y="1690"/>
                  </a:cubicBezTo>
                  <a:cubicBezTo>
                    <a:pt x="484" y="2952"/>
                    <a:pt x="991" y="4314"/>
                    <a:pt x="1179" y="5077"/>
                  </a:cubicBezTo>
                  <a:cubicBezTo>
                    <a:pt x="1395" y="5956"/>
                    <a:pt x="1662" y="6882"/>
                    <a:pt x="1498" y="7398"/>
                  </a:cubicBezTo>
                  <a:cubicBezTo>
                    <a:pt x="1330" y="7913"/>
                    <a:pt x="1031" y="8128"/>
                    <a:pt x="1015" y="8276"/>
                  </a:cubicBezTo>
                  <a:cubicBezTo>
                    <a:pt x="999" y="8405"/>
                    <a:pt x="1354" y="8600"/>
                    <a:pt x="1654" y="8779"/>
                  </a:cubicBezTo>
                  <a:lnTo>
                    <a:pt x="1654" y="7046"/>
                  </a:lnTo>
                  <a:cubicBezTo>
                    <a:pt x="1654" y="6539"/>
                    <a:pt x="963" y="3291"/>
                    <a:pt x="1011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1311;p51"/>
            <p:cNvSpPr/>
            <p:nvPr/>
          </p:nvSpPr>
          <p:spPr>
            <a:xfrm>
              <a:off x="4313527" y="590275"/>
              <a:ext cx="62138" cy="40096"/>
            </a:xfrm>
            <a:custGeom>
              <a:avLst/>
              <a:gdLst/>
              <a:ahLst/>
              <a:cxnLst/>
              <a:rect l="l" t="t" r="r" b="b"/>
              <a:pathLst>
                <a:path w="1215" h="784" extrusionOk="0">
                  <a:moveTo>
                    <a:pt x="1" y="0"/>
                  </a:moveTo>
                  <a:cubicBezTo>
                    <a:pt x="1" y="1"/>
                    <a:pt x="48" y="424"/>
                    <a:pt x="699" y="740"/>
                  </a:cubicBezTo>
                  <a:cubicBezTo>
                    <a:pt x="731" y="756"/>
                    <a:pt x="759" y="771"/>
                    <a:pt x="791" y="784"/>
                  </a:cubicBezTo>
                  <a:cubicBezTo>
                    <a:pt x="863" y="651"/>
                    <a:pt x="959" y="528"/>
                    <a:pt x="1019" y="488"/>
                  </a:cubicBezTo>
                  <a:cubicBezTo>
                    <a:pt x="1066" y="456"/>
                    <a:pt x="1131" y="428"/>
                    <a:pt x="1214" y="417"/>
                  </a:cubicBezTo>
                  <a:lnTo>
                    <a:pt x="1214" y="417"/>
                  </a:lnTo>
                  <a:cubicBezTo>
                    <a:pt x="1210" y="417"/>
                    <a:pt x="1205" y="417"/>
                    <a:pt x="1200" y="417"/>
                  </a:cubicBezTo>
                  <a:cubicBezTo>
                    <a:pt x="1017" y="417"/>
                    <a:pt x="819" y="341"/>
                    <a:pt x="499" y="201"/>
                  </a:cubicBezTo>
                  <a:cubicBezTo>
                    <a:pt x="192" y="6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1312;p51"/>
            <p:cNvSpPr/>
            <p:nvPr/>
          </p:nvSpPr>
          <p:spPr>
            <a:xfrm>
              <a:off x="4336184" y="406415"/>
              <a:ext cx="79885" cy="42346"/>
            </a:xfrm>
            <a:custGeom>
              <a:avLst/>
              <a:gdLst/>
              <a:ahLst/>
              <a:cxnLst/>
              <a:rect l="l" t="t" r="r" b="b"/>
              <a:pathLst>
                <a:path w="1562" h="828" extrusionOk="0">
                  <a:moveTo>
                    <a:pt x="640" y="1"/>
                  </a:moveTo>
                  <a:cubicBezTo>
                    <a:pt x="181" y="1"/>
                    <a:pt x="0" y="465"/>
                    <a:pt x="0" y="465"/>
                  </a:cubicBezTo>
                  <a:lnTo>
                    <a:pt x="0" y="496"/>
                  </a:lnTo>
                  <a:cubicBezTo>
                    <a:pt x="219" y="390"/>
                    <a:pt x="402" y="346"/>
                    <a:pt x="560" y="346"/>
                  </a:cubicBezTo>
                  <a:cubicBezTo>
                    <a:pt x="748" y="346"/>
                    <a:pt x="902" y="409"/>
                    <a:pt x="1043" y="504"/>
                  </a:cubicBezTo>
                  <a:cubicBezTo>
                    <a:pt x="1187" y="600"/>
                    <a:pt x="1387" y="723"/>
                    <a:pt x="1562" y="828"/>
                  </a:cubicBezTo>
                  <a:cubicBezTo>
                    <a:pt x="1547" y="792"/>
                    <a:pt x="1534" y="764"/>
                    <a:pt x="1523" y="740"/>
                  </a:cubicBezTo>
                  <a:cubicBezTo>
                    <a:pt x="1470" y="640"/>
                    <a:pt x="1223" y="52"/>
                    <a:pt x="712" y="4"/>
                  </a:cubicBezTo>
                  <a:cubicBezTo>
                    <a:pt x="687" y="2"/>
                    <a:pt x="663" y="1"/>
                    <a:pt x="640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1313;p51"/>
            <p:cNvSpPr/>
            <p:nvPr/>
          </p:nvSpPr>
          <p:spPr>
            <a:xfrm>
              <a:off x="4258395" y="528392"/>
              <a:ext cx="56410" cy="55029"/>
            </a:xfrm>
            <a:custGeom>
              <a:avLst/>
              <a:gdLst/>
              <a:ahLst/>
              <a:cxnLst/>
              <a:rect l="l" t="t" r="r" b="b"/>
              <a:pathLst>
                <a:path w="1103" h="1076" extrusionOk="0">
                  <a:moveTo>
                    <a:pt x="531" y="1"/>
                  </a:moveTo>
                  <a:cubicBezTo>
                    <a:pt x="447" y="8"/>
                    <a:pt x="391" y="5"/>
                    <a:pt x="235" y="124"/>
                  </a:cubicBezTo>
                  <a:cubicBezTo>
                    <a:pt x="0" y="312"/>
                    <a:pt x="63" y="536"/>
                    <a:pt x="235" y="788"/>
                  </a:cubicBezTo>
                  <a:cubicBezTo>
                    <a:pt x="411" y="1035"/>
                    <a:pt x="775" y="1075"/>
                    <a:pt x="775" y="1075"/>
                  </a:cubicBezTo>
                  <a:cubicBezTo>
                    <a:pt x="1102" y="959"/>
                    <a:pt x="966" y="584"/>
                    <a:pt x="531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1314;p51"/>
            <p:cNvSpPr/>
            <p:nvPr/>
          </p:nvSpPr>
          <p:spPr>
            <a:xfrm>
              <a:off x="4339457" y="526499"/>
              <a:ext cx="63366" cy="42602"/>
            </a:xfrm>
            <a:custGeom>
              <a:avLst/>
              <a:gdLst/>
              <a:ahLst/>
              <a:cxnLst/>
              <a:rect l="l" t="t" r="r" b="b"/>
              <a:pathLst>
                <a:path w="1239" h="833" extrusionOk="0">
                  <a:moveTo>
                    <a:pt x="683" y="0"/>
                  </a:moveTo>
                  <a:cubicBezTo>
                    <a:pt x="615" y="0"/>
                    <a:pt x="544" y="14"/>
                    <a:pt x="471" y="42"/>
                  </a:cubicBezTo>
                  <a:cubicBezTo>
                    <a:pt x="1" y="217"/>
                    <a:pt x="356" y="832"/>
                    <a:pt x="672" y="832"/>
                  </a:cubicBezTo>
                  <a:cubicBezTo>
                    <a:pt x="987" y="832"/>
                    <a:pt x="1238" y="457"/>
                    <a:pt x="1087" y="233"/>
                  </a:cubicBezTo>
                  <a:cubicBezTo>
                    <a:pt x="983" y="77"/>
                    <a:pt x="842" y="0"/>
                    <a:pt x="683" y="0"/>
                  </a:cubicBezTo>
                  <a:close/>
                </a:path>
              </a:pathLst>
            </a:custGeom>
            <a:solidFill>
              <a:srgbClr val="F4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1315;p51"/>
            <p:cNvSpPr/>
            <p:nvPr/>
          </p:nvSpPr>
          <p:spPr>
            <a:xfrm>
              <a:off x="4288416" y="576262"/>
              <a:ext cx="18974" cy="14064"/>
            </a:xfrm>
            <a:custGeom>
              <a:avLst/>
              <a:gdLst/>
              <a:ahLst/>
              <a:cxnLst/>
              <a:rect l="l" t="t" r="r" b="b"/>
              <a:pathLst>
                <a:path w="371" h="275" extrusionOk="0">
                  <a:moveTo>
                    <a:pt x="187" y="0"/>
                  </a:moveTo>
                  <a:cubicBezTo>
                    <a:pt x="80" y="0"/>
                    <a:pt x="0" y="124"/>
                    <a:pt x="84" y="235"/>
                  </a:cubicBezTo>
                  <a:cubicBezTo>
                    <a:pt x="84" y="239"/>
                    <a:pt x="88" y="239"/>
                    <a:pt x="88" y="239"/>
                  </a:cubicBezTo>
                  <a:cubicBezTo>
                    <a:pt x="121" y="264"/>
                    <a:pt x="155" y="274"/>
                    <a:pt x="186" y="274"/>
                  </a:cubicBezTo>
                  <a:cubicBezTo>
                    <a:pt x="292" y="274"/>
                    <a:pt x="371" y="153"/>
                    <a:pt x="287" y="39"/>
                  </a:cubicBezTo>
                  <a:cubicBezTo>
                    <a:pt x="287" y="39"/>
                    <a:pt x="287" y="35"/>
                    <a:pt x="283" y="35"/>
                  </a:cubicBezTo>
                  <a:cubicBezTo>
                    <a:pt x="251" y="11"/>
                    <a:pt x="218" y="0"/>
                    <a:pt x="187" y="0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1316;p51"/>
            <p:cNvSpPr/>
            <p:nvPr/>
          </p:nvSpPr>
          <p:spPr>
            <a:xfrm>
              <a:off x="4408296" y="569715"/>
              <a:ext cx="34981" cy="13041"/>
            </a:xfrm>
            <a:custGeom>
              <a:avLst/>
              <a:gdLst/>
              <a:ahLst/>
              <a:cxnLst/>
              <a:rect l="l" t="t" r="r" b="b"/>
              <a:pathLst>
                <a:path w="684" h="255" extrusionOk="0">
                  <a:moveTo>
                    <a:pt x="617" y="0"/>
                  </a:moveTo>
                  <a:cubicBezTo>
                    <a:pt x="566" y="0"/>
                    <a:pt x="477" y="38"/>
                    <a:pt x="348" y="95"/>
                  </a:cubicBezTo>
                  <a:cubicBezTo>
                    <a:pt x="200" y="167"/>
                    <a:pt x="1" y="215"/>
                    <a:pt x="1" y="215"/>
                  </a:cubicBezTo>
                  <a:lnTo>
                    <a:pt x="224" y="255"/>
                  </a:lnTo>
                  <a:cubicBezTo>
                    <a:pt x="224" y="255"/>
                    <a:pt x="500" y="207"/>
                    <a:pt x="548" y="179"/>
                  </a:cubicBezTo>
                  <a:cubicBezTo>
                    <a:pt x="600" y="151"/>
                    <a:pt x="683" y="19"/>
                    <a:pt x="640" y="4"/>
                  </a:cubicBezTo>
                  <a:cubicBezTo>
                    <a:pt x="633" y="1"/>
                    <a:pt x="626" y="0"/>
                    <a:pt x="617" y="0"/>
                  </a:cubicBezTo>
                  <a:close/>
                </a:path>
              </a:pathLst>
            </a:custGeom>
            <a:solidFill>
              <a:srgbClr val="F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1317;p51"/>
            <p:cNvSpPr/>
            <p:nvPr/>
          </p:nvSpPr>
          <p:spPr>
            <a:xfrm>
              <a:off x="4405841" y="580455"/>
              <a:ext cx="32322" cy="12837"/>
            </a:xfrm>
            <a:custGeom>
              <a:avLst/>
              <a:gdLst/>
              <a:ahLst/>
              <a:cxnLst/>
              <a:rect l="l" t="t" r="r" b="b"/>
              <a:pathLst>
                <a:path w="632" h="251" extrusionOk="0">
                  <a:moveTo>
                    <a:pt x="1" y="1"/>
                  </a:moveTo>
                  <a:lnTo>
                    <a:pt x="1" y="1"/>
                  </a:lnTo>
                  <a:cubicBezTo>
                    <a:pt x="80" y="69"/>
                    <a:pt x="268" y="237"/>
                    <a:pt x="388" y="249"/>
                  </a:cubicBezTo>
                  <a:cubicBezTo>
                    <a:pt x="398" y="250"/>
                    <a:pt x="409" y="251"/>
                    <a:pt x="419" y="251"/>
                  </a:cubicBezTo>
                  <a:cubicBezTo>
                    <a:pt x="526" y="251"/>
                    <a:pt x="632" y="201"/>
                    <a:pt x="596" y="157"/>
                  </a:cubicBezTo>
                  <a:cubicBezTo>
                    <a:pt x="544" y="89"/>
                    <a:pt x="272" y="45"/>
                    <a:pt x="272" y="45"/>
                  </a:cubicBezTo>
                  <a:lnTo>
                    <a:pt x="84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1318;p51"/>
            <p:cNvSpPr/>
            <p:nvPr/>
          </p:nvSpPr>
          <p:spPr>
            <a:xfrm>
              <a:off x="4397811" y="489523"/>
              <a:ext cx="12837" cy="17133"/>
            </a:xfrm>
            <a:custGeom>
              <a:avLst/>
              <a:gdLst/>
              <a:ahLst/>
              <a:cxnLst/>
              <a:rect l="l" t="t" r="r" b="b"/>
              <a:pathLst>
                <a:path w="251" h="335" extrusionOk="0">
                  <a:moveTo>
                    <a:pt x="99" y="0"/>
                  </a:moveTo>
                  <a:cubicBezTo>
                    <a:pt x="96" y="0"/>
                    <a:pt x="93" y="1"/>
                    <a:pt x="90" y="1"/>
                  </a:cubicBezTo>
                  <a:cubicBezTo>
                    <a:pt x="0" y="28"/>
                    <a:pt x="58" y="334"/>
                    <a:pt x="149" y="334"/>
                  </a:cubicBezTo>
                  <a:cubicBezTo>
                    <a:pt x="152" y="334"/>
                    <a:pt x="155" y="334"/>
                    <a:pt x="158" y="333"/>
                  </a:cubicBezTo>
                  <a:cubicBezTo>
                    <a:pt x="250" y="314"/>
                    <a:pt x="186" y="0"/>
                    <a:pt x="99" y="0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1319;p51"/>
            <p:cNvSpPr/>
            <p:nvPr/>
          </p:nvSpPr>
          <p:spPr>
            <a:xfrm>
              <a:off x="4456115" y="1132445"/>
              <a:ext cx="505390" cy="404537"/>
            </a:xfrm>
            <a:custGeom>
              <a:avLst/>
              <a:gdLst/>
              <a:ahLst/>
              <a:cxnLst/>
              <a:rect l="l" t="t" r="r" b="b"/>
              <a:pathLst>
                <a:path w="9882" h="7910" extrusionOk="0">
                  <a:moveTo>
                    <a:pt x="7186" y="1"/>
                  </a:moveTo>
                  <a:cubicBezTo>
                    <a:pt x="7186" y="1"/>
                    <a:pt x="6874" y="200"/>
                    <a:pt x="3779" y="1998"/>
                  </a:cubicBezTo>
                  <a:cubicBezTo>
                    <a:pt x="1084" y="3564"/>
                    <a:pt x="216" y="3665"/>
                    <a:pt x="38" y="3665"/>
                  </a:cubicBezTo>
                  <a:cubicBezTo>
                    <a:pt x="11" y="3665"/>
                    <a:pt x="0" y="3663"/>
                    <a:pt x="0" y="3663"/>
                  </a:cubicBezTo>
                  <a:lnTo>
                    <a:pt x="0" y="3663"/>
                  </a:lnTo>
                  <a:cubicBezTo>
                    <a:pt x="0" y="3663"/>
                    <a:pt x="1558" y="4866"/>
                    <a:pt x="2872" y="5796"/>
                  </a:cubicBezTo>
                  <a:cubicBezTo>
                    <a:pt x="4186" y="6726"/>
                    <a:pt x="5632" y="7909"/>
                    <a:pt x="5632" y="7909"/>
                  </a:cubicBezTo>
                  <a:cubicBezTo>
                    <a:pt x="5632" y="7909"/>
                    <a:pt x="6056" y="7274"/>
                    <a:pt x="6515" y="6543"/>
                  </a:cubicBezTo>
                  <a:cubicBezTo>
                    <a:pt x="6802" y="6088"/>
                    <a:pt x="7105" y="5596"/>
                    <a:pt x="7330" y="5197"/>
                  </a:cubicBezTo>
                  <a:cubicBezTo>
                    <a:pt x="7913" y="4166"/>
                    <a:pt x="8261" y="3635"/>
                    <a:pt x="8560" y="3220"/>
                  </a:cubicBezTo>
                  <a:cubicBezTo>
                    <a:pt x="8663" y="3076"/>
                    <a:pt x="8975" y="2724"/>
                    <a:pt x="9347" y="2297"/>
                  </a:cubicBezTo>
                  <a:cubicBezTo>
                    <a:pt x="9387" y="2249"/>
                    <a:pt x="9430" y="2201"/>
                    <a:pt x="9474" y="2149"/>
                  </a:cubicBezTo>
                  <a:cubicBezTo>
                    <a:pt x="9606" y="1998"/>
                    <a:pt x="9746" y="1838"/>
                    <a:pt x="9882" y="1674"/>
                  </a:cubicBezTo>
                  <a:cubicBezTo>
                    <a:pt x="8939" y="1398"/>
                    <a:pt x="7186" y="1"/>
                    <a:pt x="7186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1320;p51"/>
            <p:cNvSpPr/>
            <p:nvPr/>
          </p:nvSpPr>
          <p:spPr>
            <a:xfrm>
              <a:off x="4337411" y="1090354"/>
              <a:ext cx="110570" cy="52421"/>
            </a:xfrm>
            <a:custGeom>
              <a:avLst/>
              <a:gdLst/>
              <a:ahLst/>
              <a:cxnLst/>
              <a:rect l="l" t="t" r="r" b="b"/>
              <a:pathLst>
                <a:path w="2162" h="1025" extrusionOk="0">
                  <a:moveTo>
                    <a:pt x="256" y="0"/>
                  </a:moveTo>
                  <a:cubicBezTo>
                    <a:pt x="181" y="105"/>
                    <a:pt x="89" y="356"/>
                    <a:pt x="0" y="671"/>
                  </a:cubicBezTo>
                  <a:cubicBezTo>
                    <a:pt x="299" y="911"/>
                    <a:pt x="677" y="1024"/>
                    <a:pt x="1015" y="1024"/>
                  </a:cubicBezTo>
                  <a:cubicBezTo>
                    <a:pt x="1173" y="1024"/>
                    <a:pt x="1322" y="1000"/>
                    <a:pt x="1451" y="951"/>
                  </a:cubicBezTo>
                  <a:cubicBezTo>
                    <a:pt x="1850" y="800"/>
                    <a:pt x="2054" y="531"/>
                    <a:pt x="2161" y="4"/>
                  </a:cubicBezTo>
                  <a:lnTo>
                    <a:pt x="2161" y="4"/>
                  </a:lnTo>
                  <a:cubicBezTo>
                    <a:pt x="1945" y="116"/>
                    <a:pt x="1686" y="201"/>
                    <a:pt x="1403" y="232"/>
                  </a:cubicBezTo>
                  <a:cubicBezTo>
                    <a:pt x="1325" y="242"/>
                    <a:pt x="1250" y="246"/>
                    <a:pt x="1177" y="246"/>
                  </a:cubicBezTo>
                  <a:cubicBezTo>
                    <a:pt x="630" y="246"/>
                    <a:pt x="256" y="0"/>
                    <a:pt x="256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1321;p51"/>
            <p:cNvSpPr/>
            <p:nvPr/>
          </p:nvSpPr>
          <p:spPr>
            <a:xfrm>
              <a:off x="4431975" y="547008"/>
              <a:ext cx="32578" cy="12837"/>
            </a:xfrm>
            <a:custGeom>
              <a:avLst/>
              <a:gdLst/>
              <a:ahLst/>
              <a:cxnLst/>
              <a:rect l="l" t="t" r="r" b="b"/>
              <a:pathLst>
                <a:path w="637" h="251" extrusionOk="0">
                  <a:moveTo>
                    <a:pt x="636" y="0"/>
                  </a:moveTo>
                  <a:cubicBezTo>
                    <a:pt x="636" y="0"/>
                    <a:pt x="316" y="92"/>
                    <a:pt x="229" y="107"/>
                  </a:cubicBezTo>
                  <a:cubicBezTo>
                    <a:pt x="57" y="136"/>
                    <a:pt x="1" y="168"/>
                    <a:pt x="1" y="168"/>
                  </a:cubicBezTo>
                  <a:cubicBezTo>
                    <a:pt x="1" y="168"/>
                    <a:pt x="1" y="251"/>
                    <a:pt x="99" y="251"/>
                  </a:cubicBezTo>
                  <a:cubicBezTo>
                    <a:pt x="139" y="251"/>
                    <a:pt x="194" y="237"/>
                    <a:pt x="273" y="199"/>
                  </a:cubicBezTo>
                  <a:cubicBezTo>
                    <a:pt x="273" y="199"/>
                    <a:pt x="508" y="124"/>
                    <a:pt x="636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1322;p51"/>
            <p:cNvSpPr/>
            <p:nvPr/>
          </p:nvSpPr>
          <p:spPr>
            <a:xfrm>
              <a:off x="4279619" y="543428"/>
              <a:ext cx="16366" cy="24651"/>
            </a:xfrm>
            <a:custGeom>
              <a:avLst/>
              <a:gdLst/>
              <a:ahLst/>
              <a:cxnLst/>
              <a:rect l="l" t="t" r="r" b="b"/>
              <a:pathLst>
                <a:path w="320" h="482" extrusionOk="0">
                  <a:moveTo>
                    <a:pt x="29" y="0"/>
                  </a:moveTo>
                  <a:cubicBezTo>
                    <a:pt x="22" y="0"/>
                    <a:pt x="15" y="3"/>
                    <a:pt x="8" y="10"/>
                  </a:cubicBezTo>
                  <a:cubicBezTo>
                    <a:pt x="0" y="18"/>
                    <a:pt x="0" y="34"/>
                    <a:pt x="12" y="42"/>
                  </a:cubicBezTo>
                  <a:cubicBezTo>
                    <a:pt x="264" y="282"/>
                    <a:pt x="260" y="453"/>
                    <a:pt x="260" y="453"/>
                  </a:cubicBezTo>
                  <a:cubicBezTo>
                    <a:pt x="256" y="470"/>
                    <a:pt x="268" y="481"/>
                    <a:pt x="280" y="481"/>
                  </a:cubicBezTo>
                  <a:lnTo>
                    <a:pt x="284" y="481"/>
                  </a:lnTo>
                  <a:cubicBezTo>
                    <a:pt x="295" y="481"/>
                    <a:pt x="308" y="470"/>
                    <a:pt x="308" y="457"/>
                  </a:cubicBezTo>
                  <a:cubicBezTo>
                    <a:pt x="308" y="450"/>
                    <a:pt x="319" y="262"/>
                    <a:pt x="44" y="6"/>
                  </a:cubicBezTo>
                  <a:cubicBezTo>
                    <a:pt x="40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F4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1323;p51"/>
            <p:cNvSpPr/>
            <p:nvPr/>
          </p:nvSpPr>
          <p:spPr>
            <a:xfrm>
              <a:off x="4358891" y="465485"/>
              <a:ext cx="49199" cy="25776"/>
            </a:xfrm>
            <a:custGeom>
              <a:avLst/>
              <a:gdLst/>
              <a:ahLst/>
              <a:cxnLst/>
              <a:rect l="l" t="t" r="r" b="b"/>
              <a:pathLst>
                <a:path w="962" h="504" extrusionOk="0">
                  <a:moveTo>
                    <a:pt x="683" y="0"/>
                  </a:moveTo>
                  <a:cubicBezTo>
                    <a:pt x="638" y="0"/>
                    <a:pt x="590" y="6"/>
                    <a:pt x="543" y="20"/>
                  </a:cubicBezTo>
                  <a:cubicBezTo>
                    <a:pt x="336" y="84"/>
                    <a:pt x="192" y="284"/>
                    <a:pt x="0" y="503"/>
                  </a:cubicBezTo>
                  <a:cubicBezTo>
                    <a:pt x="0" y="503"/>
                    <a:pt x="379" y="239"/>
                    <a:pt x="511" y="204"/>
                  </a:cubicBezTo>
                  <a:cubicBezTo>
                    <a:pt x="642" y="164"/>
                    <a:pt x="867" y="220"/>
                    <a:pt x="919" y="132"/>
                  </a:cubicBezTo>
                  <a:cubicBezTo>
                    <a:pt x="961" y="67"/>
                    <a:pt x="836" y="0"/>
                    <a:pt x="683" y="0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1324;p51"/>
            <p:cNvSpPr/>
            <p:nvPr/>
          </p:nvSpPr>
          <p:spPr>
            <a:xfrm>
              <a:off x="4379451" y="485636"/>
              <a:ext cx="33805" cy="22349"/>
            </a:xfrm>
            <a:custGeom>
              <a:avLst/>
              <a:gdLst/>
              <a:ahLst/>
              <a:cxnLst/>
              <a:rect l="l" t="t" r="r" b="b"/>
              <a:pathLst>
                <a:path w="661" h="437" extrusionOk="0">
                  <a:moveTo>
                    <a:pt x="633" y="1"/>
                  </a:moveTo>
                  <a:cubicBezTo>
                    <a:pt x="632" y="1"/>
                    <a:pt x="630" y="1"/>
                    <a:pt x="629" y="2"/>
                  </a:cubicBezTo>
                  <a:cubicBezTo>
                    <a:pt x="240" y="77"/>
                    <a:pt x="17" y="381"/>
                    <a:pt x="9" y="397"/>
                  </a:cubicBezTo>
                  <a:cubicBezTo>
                    <a:pt x="1" y="405"/>
                    <a:pt x="1" y="421"/>
                    <a:pt x="13" y="429"/>
                  </a:cubicBezTo>
                  <a:cubicBezTo>
                    <a:pt x="17" y="433"/>
                    <a:pt x="21" y="437"/>
                    <a:pt x="30" y="437"/>
                  </a:cubicBezTo>
                  <a:cubicBezTo>
                    <a:pt x="37" y="437"/>
                    <a:pt x="41" y="433"/>
                    <a:pt x="49" y="425"/>
                  </a:cubicBezTo>
                  <a:cubicBezTo>
                    <a:pt x="49" y="421"/>
                    <a:pt x="269" y="122"/>
                    <a:pt x="636" y="50"/>
                  </a:cubicBezTo>
                  <a:cubicBezTo>
                    <a:pt x="653" y="50"/>
                    <a:pt x="660" y="33"/>
                    <a:pt x="657" y="22"/>
                  </a:cubicBezTo>
                  <a:cubicBezTo>
                    <a:pt x="653" y="11"/>
                    <a:pt x="643" y="1"/>
                    <a:pt x="633" y="1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1325;p51"/>
            <p:cNvSpPr/>
            <p:nvPr/>
          </p:nvSpPr>
          <p:spPr>
            <a:xfrm>
              <a:off x="4341912" y="366216"/>
              <a:ext cx="42141" cy="13757"/>
            </a:xfrm>
            <a:custGeom>
              <a:avLst/>
              <a:gdLst/>
              <a:ahLst/>
              <a:cxnLst/>
              <a:rect l="l" t="t" r="r" b="b"/>
              <a:pathLst>
                <a:path w="824" h="269" extrusionOk="0">
                  <a:moveTo>
                    <a:pt x="132" y="1"/>
                  </a:moveTo>
                  <a:cubicBezTo>
                    <a:pt x="97" y="1"/>
                    <a:pt x="62" y="2"/>
                    <a:pt x="25" y="4"/>
                  </a:cubicBezTo>
                  <a:cubicBezTo>
                    <a:pt x="8" y="4"/>
                    <a:pt x="1" y="16"/>
                    <a:pt x="1" y="32"/>
                  </a:cubicBezTo>
                  <a:cubicBezTo>
                    <a:pt x="1" y="44"/>
                    <a:pt x="12" y="56"/>
                    <a:pt x="28" y="56"/>
                  </a:cubicBezTo>
                  <a:cubicBezTo>
                    <a:pt x="65" y="54"/>
                    <a:pt x="101" y="52"/>
                    <a:pt x="135" y="52"/>
                  </a:cubicBezTo>
                  <a:cubicBezTo>
                    <a:pt x="575" y="52"/>
                    <a:pt x="775" y="256"/>
                    <a:pt x="779" y="259"/>
                  </a:cubicBezTo>
                  <a:cubicBezTo>
                    <a:pt x="783" y="263"/>
                    <a:pt x="788" y="268"/>
                    <a:pt x="795" y="268"/>
                  </a:cubicBezTo>
                  <a:cubicBezTo>
                    <a:pt x="803" y="268"/>
                    <a:pt x="807" y="263"/>
                    <a:pt x="812" y="259"/>
                  </a:cubicBezTo>
                  <a:cubicBezTo>
                    <a:pt x="823" y="252"/>
                    <a:pt x="823" y="235"/>
                    <a:pt x="815" y="224"/>
                  </a:cubicBezTo>
                  <a:cubicBezTo>
                    <a:pt x="804" y="216"/>
                    <a:pt x="598" y="1"/>
                    <a:pt x="132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1326;p51"/>
            <p:cNvSpPr/>
            <p:nvPr/>
          </p:nvSpPr>
          <p:spPr>
            <a:xfrm>
              <a:off x="4283455" y="452546"/>
              <a:ext cx="25213" cy="38306"/>
            </a:xfrm>
            <a:custGeom>
              <a:avLst/>
              <a:gdLst/>
              <a:ahLst/>
              <a:cxnLst/>
              <a:rect l="l" t="t" r="r" b="b"/>
              <a:pathLst>
                <a:path w="493" h="749" extrusionOk="0">
                  <a:moveTo>
                    <a:pt x="465" y="1"/>
                  </a:moveTo>
                  <a:cubicBezTo>
                    <a:pt x="452" y="1"/>
                    <a:pt x="444" y="8"/>
                    <a:pt x="440" y="22"/>
                  </a:cubicBezTo>
                  <a:cubicBezTo>
                    <a:pt x="360" y="441"/>
                    <a:pt x="17" y="700"/>
                    <a:pt x="13" y="704"/>
                  </a:cubicBezTo>
                  <a:cubicBezTo>
                    <a:pt x="1" y="713"/>
                    <a:pt x="1" y="728"/>
                    <a:pt x="9" y="741"/>
                  </a:cubicBezTo>
                  <a:cubicBezTo>
                    <a:pt x="13" y="745"/>
                    <a:pt x="21" y="748"/>
                    <a:pt x="29" y="748"/>
                  </a:cubicBezTo>
                  <a:cubicBezTo>
                    <a:pt x="33" y="748"/>
                    <a:pt x="41" y="748"/>
                    <a:pt x="45" y="745"/>
                  </a:cubicBezTo>
                  <a:cubicBezTo>
                    <a:pt x="56" y="732"/>
                    <a:pt x="408" y="469"/>
                    <a:pt x="493" y="29"/>
                  </a:cubicBezTo>
                  <a:cubicBezTo>
                    <a:pt x="493" y="18"/>
                    <a:pt x="484" y="2"/>
                    <a:pt x="473" y="2"/>
                  </a:cubicBezTo>
                  <a:cubicBezTo>
                    <a:pt x="470" y="1"/>
                    <a:pt x="467" y="1"/>
                    <a:pt x="465" y="1"/>
                  </a:cubicBezTo>
                  <a:close/>
                </a:path>
              </a:pathLst>
            </a:custGeom>
            <a:solidFill>
              <a:srgbClr val="7C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1327;p51"/>
            <p:cNvSpPr/>
            <p:nvPr/>
          </p:nvSpPr>
          <p:spPr>
            <a:xfrm>
              <a:off x="4184186" y="562862"/>
              <a:ext cx="41323" cy="28691"/>
            </a:xfrm>
            <a:custGeom>
              <a:avLst/>
              <a:gdLst/>
              <a:ahLst/>
              <a:cxnLst/>
              <a:rect l="l" t="t" r="r" b="b"/>
              <a:pathLst>
                <a:path w="808" h="561" extrusionOk="0">
                  <a:moveTo>
                    <a:pt x="29" y="1"/>
                  </a:moveTo>
                  <a:cubicBezTo>
                    <a:pt x="26" y="1"/>
                    <a:pt x="24" y="1"/>
                    <a:pt x="21" y="2"/>
                  </a:cubicBezTo>
                  <a:cubicBezTo>
                    <a:pt x="8" y="5"/>
                    <a:pt x="1" y="18"/>
                    <a:pt x="5" y="33"/>
                  </a:cubicBezTo>
                  <a:cubicBezTo>
                    <a:pt x="93" y="365"/>
                    <a:pt x="460" y="560"/>
                    <a:pt x="768" y="560"/>
                  </a:cubicBezTo>
                  <a:lnTo>
                    <a:pt x="784" y="560"/>
                  </a:lnTo>
                  <a:cubicBezTo>
                    <a:pt x="799" y="560"/>
                    <a:pt x="808" y="549"/>
                    <a:pt x="808" y="536"/>
                  </a:cubicBezTo>
                  <a:cubicBezTo>
                    <a:pt x="808" y="525"/>
                    <a:pt x="795" y="513"/>
                    <a:pt x="784" y="513"/>
                  </a:cubicBezTo>
                  <a:lnTo>
                    <a:pt x="768" y="513"/>
                  </a:lnTo>
                  <a:cubicBezTo>
                    <a:pt x="484" y="513"/>
                    <a:pt x="133" y="325"/>
                    <a:pt x="52" y="18"/>
                  </a:cubicBezTo>
                  <a:cubicBezTo>
                    <a:pt x="49" y="8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7C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1328;p51"/>
            <p:cNvSpPr/>
            <p:nvPr/>
          </p:nvSpPr>
          <p:spPr>
            <a:xfrm>
              <a:off x="4208888" y="603879"/>
              <a:ext cx="49097" cy="18974"/>
            </a:xfrm>
            <a:custGeom>
              <a:avLst/>
              <a:gdLst/>
              <a:ahLst/>
              <a:cxnLst/>
              <a:rect l="l" t="t" r="r" b="b"/>
              <a:pathLst>
                <a:path w="960" h="371" extrusionOk="0">
                  <a:moveTo>
                    <a:pt x="931" y="1"/>
                  </a:moveTo>
                  <a:cubicBezTo>
                    <a:pt x="921" y="1"/>
                    <a:pt x="911" y="6"/>
                    <a:pt x="908" y="18"/>
                  </a:cubicBezTo>
                  <a:cubicBezTo>
                    <a:pt x="856" y="151"/>
                    <a:pt x="604" y="321"/>
                    <a:pt x="207" y="321"/>
                  </a:cubicBezTo>
                  <a:cubicBezTo>
                    <a:pt x="151" y="321"/>
                    <a:pt x="91" y="317"/>
                    <a:pt x="29" y="310"/>
                  </a:cubicBezTo>
                  <a:cubicBezTo>
                    <a:pt x="27" y="309"/>
                    <a:pt x="26" y="309"/>
                    <a:pt x="24" y="309"/>
                  </a:cubicBezTo>
                  <a:cubicBezTo>
                    <a:pt x="14" y="309"/>
                    <a:pt x="4" y="320"/>
                    <a:pt x="1" y="330"/>
                  </a:cubicBezTo>
                  <a:cubicBezTo>
                    <a:pt x="1" y="346"/>
                    <a:pt x="9" y="358"/>
                    <a:pt x="25" y="358"/>
                  </a:cubicBezTo>
                  <a:cubicBezTo>
                    <a:pt x="85" y="366"/>
                    <a:pt x="148" y="370"/>
                    <a:pt x="205" y="370"/>
                  </a:cubicBezTo>
                  <a:cubicBezTo>
                    <a:pt x="624" y="370"/>
                    <a:pt x="896" y="182"/>
                    <a:pt x="956" y="35"/>
                  </a:cubicBezTo>
                  <a:cubicBezTo>
                    <a:pt x="959" y="22"/>
                    <a:pt x="952" y="7"/>
                    <a:pt x="939" y="2"/>
                  </a:cubicBezTo>
                  <a:cubicBezTo>
                    <a:pt x="937" y="1"/>
                    <a:pt x="934" y="1"/>
                    <a:pt x="931" y="1"/>
                  </a:cubicBezTo>
                  <a:close/>
                </a:path>
              </a:pathLst>
            </a:custGeom>
            <a:solidFill>
              <a:srgbClr val="7C2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1329;p51"/>
            <p:cNvSpPr/>
            <p:nvPr/>
          </p:nvSpPr>
          <p:spPr>
            <a:xfrm>
              <a:off x="4429520" y="554475"/>
              <a:ext cx="18462" cy="6444"/>
            </a:xfrm>
            <a:custGeom>
              <a:avLst/>
              <a:gdLst/>
              <a:ahLst/>
              <a:cxnLst/>
              <a:rect l="l" t="t" r="r" b="b"/>
              <a:pathLst>
                <a:path w="361" h="126" extrusionOk="0">
                  <a:moveTo>
                    <a:pt x="29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9" y="2"/>
                    <a:pt x="1" y="14"/>
                    <a:pt x="1" y="29"/>
                  </a:cubicBezTo>
                  <a:cubicBezTo>
                    <a:pt x="9" y="66"/>
                    <a:pt x="28" y="94"/>
                    <a:pt x="57" y="110"/>
                  </a:cubicBezTo>
                  <a:cubicBezTo>
                    <a:pt x="81" y="121"/>
                    <a:pt x="105" y="125"/>
                    <a:pt x="133" y="125"/>
                  </a:cubicBezTo>
                  <a:cubicBezTo>
                    <a:pt x="201" y="125"/>
                    <a:pt x="277" y="97"/>
                    <a:pt x="312" y="81"/>
                  </a:cubicBezTo>
                  <a:cubicBezTo>
                    <a:pt x="316" y="66"/>
                    <a:pt x="321" y="53"/>
                    <a:pt x="321" y="53"/>
                  </a:cubicBezTo>
                  <a:cubicBezTo>
                    <a:pt x="321" y="53"/>
                    <a:pt x="336" y="46"/>
                    <a:pt x="360" y="38"/>
                  </a:cubicBezTo>
                  <a:lnTo>
                    <a:pt x="328" y="29"/>
                  </a:lnTo>
                  <a:cubicBezTo>
                    <a:pt x="327" y="28"/>
                    <a:pt x="323" y="27"/>
                    <a:pt x="320" y="27"/>
                  </a:cubicBezTo>
                  <a:cubicBezTo>
                    <a:pt x="316" y="27"/>
                    <a:pt x="312" y="28"/>
                    <a:pt x="308" y="29"/>
                  </a:cubicBezTo>
                  <a:cubicBezTo>
                    <a:pt x="275" y="45"/>
                    <a:pt x="195" y="76"/>
                    <a:pt x="132" y="76"/>
                  </a:cubicBezTo>
                  <a:cubicBezTo>
                    <a:pt x="113" y="76"/>
                    <a:pt x="95" y="73"/>
                    <a:pt x="81" y="66"/>
                  </a:cubicBezTo>
                  <a:cubicBezTo>
                    <a:pt x="65" y="57"/>
                    <a:pt x="52" y="42"/>
                    <a:pt x="49" y="22"/>
                  </a:cubicBezTo>
                  <a:cubicBezTo>
                    <a:pt x="49" y="8"/>
                    <a:pt x="41" y="1"/>
                    <a:pt x="29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1330;p51"/>
            <p:cNvSpPr/>
            <p:nvPr/>
          </p:nvSpPr>
          <p:spPr>
            <a:xfrm>
              <a:off x="4252615" y="1278305"/>
              <a:ext cx="22349" cy="50069"/>
            </a:xfrm>
            <a:custGeom>
              <a:avLst/>
              <a:gdLst/>
              <a:ahLst/>
              <a:cxnLst/>
              <a:rect l="l" t="t" r="r" b="b"/>
              <a:pathLst>
                <a:path w="437" h="979" extrusionOk="0">
                  <a:moveTo>
                    <a:pt x="407" y="1"/>
                  </a:moveTo>
                  <a:cubicBezTo>
                    <a:pt x="399" y="1"/>
                    <a:pt x="392" y="4"/>
                    <a:pt x="388" y="8"/>
                  </a:cubicBezTo>
                  <a:cubicBezTo>
                    <a:pt x="132" y="316"/>
                    <a:pt x="17" y="587"/>
                    <a:pt x="1" y="887"/>
                  </a:cubicBezTo>
                  <a:lnTo>
                    <a:pt x="1" y="963"/>
                  </a:lnTo>
                  <a:cubicBezTo>
                    <a:pt x="12" y="935"/>
                    <a:pt x="21" y="911"/>
                    <a:pt x="29" y="891"/>
                  </a:cubicBezTo>
                  <a:lnTo>
                    <a:pt x="29" y="891"/>
                  </a:lnTo>
                  <a:cubicBezTo>
                    <a:pt x="25" y="919"/>
                    <a:pt x="33" y="951"/>
                    <a:pt x="53" y="978"/>
                  </a:cubicBezTo>
                  <a:lnTo>
                    <a:pt x="53" y="891"/>
                  </a:lnTo>
                  <a:cubicBezTo>
                    <a:pt x="53" y="863"/>
                    <a:pt x="57" y="831"/>
                    <a:pt x="60" y="799"/>
                  </a:cubicBezTo>
                  <a:cubicBezTo>
                    <a:pt x="60" y="787"/>
                    <a:pt x="60" y="771"/>
                    <a:pt x="65" y="759"/>
                  </a:cubicBezTo>
                  <a:cubicBezTo>
                    <a:pt x="93" y="576"/>
                    <a:pt x="176" y="344"/>
                    <a:pt x="428" y="40"/>
                  </a:cubicBezTo>
                  <a:cubicBezTo>
                    <a:pt x="436" y="32"/>
                    <a:pt x="436" y="16"/>
                    <a:pt x="425" y="8"/>
                  </a:cubicBezTo>
                  <a:cubicBezTo>
                    <a:pt x="419" y="3"/>
                    <a:pt x="413" y="1"/>
                    <a:pt x="407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1331;p51"/>
            <p:cNvSpPr/>
            <p:nvPr/>
          </p:nvSpPr>
          <p:spPr>
            <a:xfrm>
              <a:off x="4232363" y="1305974"/>
              <a:ext cx="8643" cy="65104"/>
            </a:xfrm>
            <a:custGeom>
              <a:avLst/>
              <a:gdLst/>
              <a:ahLst/>
              <a:cxnLst/>
              <a:rect l="l" t="t" r="r" b="b"/>
              <a:pathLst>
                <a:path w="169" h="1273" extrusionOk="0">
                  <a:moveTo>
                    <a:pt x="144" y="1"/>
                  </a:moveTo>
                  <a:cubicBezTo>
                    <a:pt x="134" y="1"/>
                    <a:pt x="123" y="5"/>
                    <a:pt x="117" y="15"/>
                  </a:cubicBezTo>
                  <a:cubicBezTo>
                    <a:pt x="41" y="155"/>
                    <a:pt x="25" y="522"/>
                    <a:pt x="10" y="909"/>
                  </a:cubicBezTo>
                  <a:lnTo>
                    <a:pt x="6" y="1041"/>
                  </a:lnTo>
                  <a:cubicBezTo>
                    <a:pt x="1" y="1101"/>
                    <a:pt x="1" y="1173"/>
                    <a:pt x="1" y="1245"/>
                  </a:cubicBezTo>
                  <a:cubicBezTo>
                    <a:pt x="13" y="1193"/>
                    <a:pt x="21" y="1137"/>
                    <a:pt x="30" y="1081"/>
                  </a:cubicBezTo>
                  <a:lnTo>
                    <a:pt x="30" y="1081"/>
                  </a:lnTo>
                  <a:cubicBezTo>
                    <a:pt x="25" y="1165"/>
                    <a:pt x="30" y="1241"/>
                    <a:pt x="54" y="1272"/>
                  </a:cubicBezTo>
                  <a:cubicBezTo>
                    <a:pt x="49" y="1189"/>
                    <a:pt x="54" y="1109"/>
                    <a:pt x="58" y="1041"/>
                  </a:cubicBezTo>
                  <a:lnTo>
                    <a:pt x="61" y="913"/>
                  </a:lnTo>
                  <a:cubicBezTo>
                    <a:pt x="61" y="878"/>
                    <a:pt x="65" y="841"/>
                    <a:pt x="65" y="809"/>
                  </a:cubicBezTo>
                  <a:lnTo>
                    <a:pt x="65" y="793"/>
                  </a:lnTo>
                  <a:lnTo>
                    <a:pt x="65" y="789"/>
                  </a:lnTo>
                  <a:cubicBezTo>
                    <a:pt x="78" y="466"/>
                    <a:pt x="97" y="155"/>
                    <a:pt x="161" y="39"/>
                  </a:cubicBezTo>
                  <a:cubicBezTo>
                    <a:pt x="169" y="26"/>
                    <a:pt x="161" y="11"/>
                    <a:pt x="153" y="2"/>
                  </a:cubicBezTo>
                  <a:cubicBezTo>
                    <a:pt x="150" y="1"/>
                    <a:pt x="147" y="1"/>
                    <a:pt x="144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1332;p51"/>
            <p:cNvSpPr/>
            <p:nvPr/>
          </p:nvSpPr>
          <p:spPr>
            <a:xfrm>
              <a:off x="4216253" y="1302189"/>
              <a:ext cx="7211" cy="63979"/>
            </a:xfrm>
            <a:custGeom>
              <a:avLst/>
              <a:gdLst/>
              <a:ahLst/>
              <a:cxnLst/>
              <a:rect l="l" t="t" r="r" b="b"/>
              <a:pathLst>
                <a:path w="141" h="1251" extrusionOk="0">
                  <a:moveTo>
                    <a:pt x="117" y="1"/>
                  </a:moveTo>
                  <a:cubicBezTo>
                    <a:pt x="105" y="1"/>
                    <a:pt x="89" y="8"/>
                    <a:pt x="89" y="21"/>
                  </a:cubicBezTo>
                  <a:cubicBezTo>
                    <a:pt x="45" y="368"/>
                    <a:pt x="21" y="764"/>
                    <a:pt x="13" y="996"/>
                  </a:cubicBezTo>
                  <a:cubicBezTo>
                    <a:pt x="13" y="1027"/>
                    <a:pt x="9" y="1067"/>
                    <a:pt x="1" y="1107"/>
                  </a:cubicBezTo>
                  <a:cubicBezTo>
                    <a:pt x="25" y="1007"/>
                    <a:pt x="41" y="904"/>
                    <a:pt x="49" y="863"/>
                  </a:cubicBezTo>
                  <a:lnTo>
                    <a:pt x="49" y="863"/>
                  </a:lnTo>
                  <a:cubicBezTo>
                    <a:pt x="45" y="915"/>
                    <a:pt x="28" y="1083"/>
                    <a:pt x="28" y="1251"/>
                  </a:cubicBezTo>
                  <a:cubicBezTo>
                    <a:pt x="49" y="1155"/>
                    <a:pt x="61" y="1067"/>
                    <a:pt x="65" y="999"/>
                  </a:cubicBezTo>
                  <a:cubicBezTo>
                    <a:pt x="73" y="767"/>
                    <a:pt x="96" y="372"/>
                    <a:pt x="137" y="28"/>
                  </a:cubicBezTo>
                  <a:cubicBezTo>
                    <a:pt x="141" y="13"/>
                    <a:pt x="129" y="1"/>
                    <a:pt x="117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1333;p51"/>
            <p:cNvSpPr/>
            <p:nvPr/>
          </p:nvSpPr>
          <p:spPr>
            <a:xfrm>
              <a:off x="4337616" y="1089331"/>
              <a:ext cx="113843" cy="54211"/>
            </a:xfrm>
            <a:custGeom>
              <a:avLst/>
              <a:gdLst/>
              <a:ahLst/>
              <a:cxnLst/>
              <a:rect l="l" t="t" r="r" b="b"/>
              <a:pathLst>
                <a:path w="2226" h="1060" extrusionOk="0">
                  <a:moveTo>
                    <a:pt x="2205" y="0"/>
                  </a:moveTo>
                  <a:lnTo>
                    <a:pt x="2205" y="0"/>
                  </a:lnTo>
                  <a:cubicBezTo>
                    <a:pt x="2193" y="9"/>
                    <a:pt x="2177" y="17"/>
                    <a:pt x="2161" y="24"/>
                  </a:cubicBezTo>
                  <a:cubicBezTo>
                    <a:pt x="2166" y="228"/>
                    <a:pt x="2077" y="540"/>
                    <a:pt x="1558" y="820"/>
                  </a:cubicBezTo>
                  <a:cubicBezTo>
                    <a:pt x="1309" y="954"/>
                    <a:pt x="1095" y="1007"/>
                    <a:pt x="906" y="1007"/>
                  </a:cubicBezTo>
                  <a:cubicBezTo>
                    <a:pt x="539" y="1007"/>
                    <a:pt x="267" y="809"/>
                    <a:pt x="16" y="620"/>
                  </a:cubicBezTo>
                  <a:cubicBezTo>
                    <a:pt x="13" y="636"/>
                    <a:pt x="9" y="656"/>
                    <a:pt x="0" y="671"/>
                  </a:cubicBezTo>
                  <a:cubicBezTo>
                    <a:pt x="256" y="863"/>
                    <a:pt x="531" y="1060"/>
                    <a:pt x="903" y="1060"/>
                  </a:cubicBezTo>
                  <a:cubicBezTo>
                    <a:pt x="1099" y="1060"/>
                    <a:pt x="1322" y="1003"/>
                    <a:pt x="1582" y="863"/>
                  </a:cubicBezTo>
                  <a:cubicBezTo>
                    <a:pt x="1746" y="776"/>
                    <a:pt x="2225" y="516"/>
                    <a:pt x="2205" y="0"/>
                  </a:cubicBezTo>
                  <a:close/>
                </a:path>
              </a:pathLst>
            </a:custGeom>
            <a:solidFill>
              <a:srgbClr val="890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1334;p51"/>
            <p:cNvSpPr/>
            <p:nvPr/>
          </p:nvSpPr>
          <p:spPr>
            <a:xfrm>
              <a:off x="4657517" y="1229463"/>
              <a:ext cx="162838" cy="14320"/>
            </a:xfrm>
            <a:custGeom>
              <a:avLst/>
              <a:gdLst/>
              <a:ahLst/>
              <a:cxnLst/>
              <a:rect l="l" t="t" r="r" b="b"/>
              <a:pathLst>
                <a:path w="3184" h="280" extrusionOk="0">
                  <a:moveTo>
                    <a:pt x="3160" y="1"/>
                  </a:moveTo>
                  <a:cubicBezTo>
                    <a:pt x="2980" y="5"/>
                    <a:pt x="2688" y="40"/>
                    <a:pt x="2353" y="80"/>
                  </a:cubicBezTo>
                  <a:cubicBezTo>
                    <a:pt x="1819" y="147"/>
                    <a:pt x="1137" y="230"/>
                    <a:pt x="556" y="230"/>
                  </a:cubicBezTo>
                  <a:cubicBezTo>
                    <a:pt x="368" y="230"/>
                    <a:pt x="191" y="221"/>
                    <a:pt x="33" y="200"/>
                  </a:cubicBezTo>
                  <a:cubicBezTo>
                    <a:pt x="20" y="200"/>
                    <a:pt x="4" y="208"/>
                    <a:pt x="4" y="220"/>
                  </a:cubicBezTo>
                  <a:cubicBezTo>
                    <a:pt x="0" y="237"/>
                    <a:pt x="13" y="248"/>
                    <a:pt x="24" y="248"/>
                  </a:cubicBezTo>
                  <a:cubicBezTo>
                    <a:pt x="184" y="272"/>
                    <a:pt x="363" y="280"/>
                    <a:pt x="551" y="280"/>
                  </a:cubicBezTo>
                  <a:cubicBezTo>
                    <a:pt x="1139" y="280"/>
                    <a:pt x="1822" y="196"/>
                    <a:pt x="2357" y="132"/>
                  </a:cubicBezTo>
                  <a:cubicBezTo>
                    <a:pt x="2693" y="88"/>
                    <a:pt x="2984" y="53"/>
                    <a:pt x="3160" y="49"/>
                  </a:cubicBezTo>
                  <a:cubicBezTo>
                    <a:pt x="3172" y="49"/>
                    <a:pt x="3184" y="36"/>
                    <a:pt x="3184" y="25"/>
                  </a:cubicBezTo>
                  <a:cubicBezTo>
                    <a:pt x="3184" y="12"/>
                    <a:pt x="3172" y="1"/>
                    <a:pt x="3160" y="1"/>
                  </a:cubicBezTo>
                  <a:close/>
                </a:path>
              </a:pathLst>
            </a:custGeom>
            <a:solidFill>
              <a:srgbClr val="890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1335;p51"/>
            <p:cNvSpPr/>
            <p:nvPr/>
          </p:nvSpPr>
          <p:spPr>
            <a:xfrm>
              <a:off x="4905102" y="1008371"/>
              <a:ext cx="24344" cy="35902"/>
            </a:xfrm>
            <a:custGeom>
              <a:avLst/>
              <a:gdLst/>
              <a:ahLst/>
              <a:cxnLst/>
              <a:rect l="l" t="t" r="r" b="b"/>
              <a:pathLst>
                <a:path w="476" h="702" extrusionOk="0">
                  <a:moveTo>
                    <a:pt x="26" y="0"/>
                  </a:moveTo>
                  <a:cubicBezTo>
                    <a:pt x="20" y="0"/>
                    <a:pt x="14" y="2"/>
                    <a:pt x="9" y="6"/>
                  </a:cubicBezTo>
                  <a:cubicBezTo>
                    <a:pt x="0" y="18"/>
                    <a:pt x="0" y="34"/>
                    <a:pt x="9" y="42"/>
                  </a:cubicBezTo>
                  <a:cubicBezTo>
                    <a:pt x="224" y="278"/>
                    <a:pt x="348" y="505"/>
                    <a:pt x="424" y="701"/>
                  </a:cubicBezTo>
                  <a:cubicBezTo>
                    <a:pt x="420" y="677"/>
                    <a:pt x="411" y="649"/>
                    <a:pt x="404" y="625"/>
                  </a:cubicBezTo>
                  <a:cubicBezTo>
                    <a:pt x="400" y="609"/>
                    <a:pt x="387" y="577"/>
                    <a:pt x="368" y="541"/>
                  </a:cubicBezTo>
                  <a:lnTo>
                    <a:pt x="368" y="541"/>
                  </a:lnTo>
                  <a:cubicBezTo>
                    <a:pt x="404" y="601"/>
                    <a:pt x="440" y="661"/>
                    <a:pt x="476" y="701"/>
                  </a:cubicBezTo>
                  <a:cubicBezTo>
                    <a:pt x="428" y="565"/>
                    <a:pt x="352" y="409"/>
                    <a:pt x="240" y="250"/>
                  </a:cubicBezTo>
                  <a:cubicBezTo>
                    <a:pt x="240" y="250"/>
                    <a:pt x="236" y="250"/>
                    <a:pt x="236" y="246"/>
                  </a:cubicBezTo>
                  <a:cubicBezTo>
                    <a:pt x="180" y="165"/>
                    <a:pt x="116" y="90"/>
                    <a:pt x="44" y="10"/>
                  </a:cubicBezTo>
                  <a:cubicBezTo>
                    <a:pt x="40" y="3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1336;p51"/>
            <p:cNvSpPr/>
            <p:nvPr/>
          </p:nvSpPr>
          <p:spPr>
            <a:xfrm>
              <a:off x="4601106" y="1107845"/>
              <a:ext cx="260929" cy="154348"/>
            </a:xfrm>
            <a:custGeom>
              <a:avLst/>
              <a:gdLst/>
              <a:ahLst/>
              <a:cxnLst/>
              <a:rect l="l" t="t" r="r" b="b"/>
              <a:pathLst>
                <a:path w="5102" h="3018" extrusionOk="0">
                  <a:moveTo>
                    <a:pt x="5069" y="1"/>
                  </a:moveTo>
                  <a:cubicBezTo>
                    <a:pt x="5033" y="1"/>
                    <a:pt x="4911" y="70"/>
                    <a:pt x="4338" y="462"/>
                  </a:cubicBezTo>
                  <a:cubicBezTo>
                    <a:pt x="3400" y="1096"/>
                    <a:pt x="808" y="2658"/>
                    <a:pt x="21" y="2969"/>
                  </a:cubicBezTo>
                  <a:cubicBezTo>
                    <a:pt x="5" y="2974"/>
                    <a:pt x="1" y="2990"/>
                    <a:pt x="5" y="3002"/>
                  </a:cubicBezTo>
                  <a:cubicBezTo>
                    <a:pt x="9" y="3010"/>
                    <a:pt x="17" y="3017"/>
                    <a:pt x="29" y="3017"/>
                  </a:cubicBezTo>
                  <a:lnTo>
                    <a:pt x="37" y="3017"/>
                  </a:lnTo>
                  <a:cubicBezTo>
                    <a:pt x="832" y="2706"/>
                    <a:pt x="3424" y="1140"/>
                    <a:pt x="4366" y="501"/>
                  </a:cubicBezTo>
                  <a:cubicBezTo>
                    <a:pt x="4770" y="226"/>
                    <a:pt x="4941" y="118"/>
                    <a:pt x="5018" y="74"/>
                  </a:cubicBezTo>
                  <a:cubicBezTo>
                    <a:pt x="5022" y="81"/>
                    <a:pt x="5029" y="84"/>
                    <a:pt x="5036" y="84"/>
                  </a:cubicBezTo>
                  <a:cubicBezTo>
                    <a:pt x="5041" y="84"/>
                    <a:pt x="5046" y="82"/>
                    <a:pt x="5050" y="78"/>
                  </a:cubicBezTo>
                  <a:cubicBezTo>
                    <a:pt x="5074" y="58"/>
                    <a:pt x="5102" y="34"/>
                    <a:pt x="5085" y="10"/>
                  </a:cubicBezTo>
                  <a:cubicBezTo>
                    <a:pt x="5081" y="5"/>
                    <a:pt x="5078" y="1"/>
                    <a:pt x="5069" y="1"/>
                  </a:cubicBezTo>
                  <a:close/>
                </a:path>
              </a:pathLst>
            </a:custGeom>
            <a:solidFill>
              <a:srgbClr val="8909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1337;p51"/>
            <p:cNvSpPr/>
            <p:nvPr/>
          </p:nvSpPr>
          <p:spPr>
            <a:xfrm>
              <a:off x="4428753" y="1016043"/>
              <a:ext cx="45568" cy="83771"/>
            </a:xfrm>
            <a:custGeom>
              <a:avLst/>
              <a:gdLst/>
              <a:ahLst/>
              <a:cxnLst/>
              <a:rect l="l" t="t" r="r" b="b"/>
              <a:pathLst>
                <a:path w="891" h="1638" extrusionOk="0">
                  <a:moveTo>
                    <a:pt x="714" y="0"/>
                  </a:moveTo>
                  <a:cubicBezTo>
                    <a:pt x="714" y="0"/>
                    <a:pt x="543" y="115"/>
                    <a:pt x="415" y="187"/>
                  </a:cubicBezTo>
                  <a:cubicBezTo>
                    <a:pt x="399" y="199"/>
                    <a:pt x="384" y="207"/>
                    <a:pt x="367" y="216"/>
                  </a:cubicBezTo>
                  <a:cubicBezTo>
                    <a:pt x="355" y="220"/>
                    <a:pt x="343" y="227"/>
                    <a:pt x="331" y="231"/>
                  </a:cubicBezTo>
                  <a:cubicBezTo>
                    <a:pt x="135" y="319"/>
                    <a:pt x="76" y="391"/>
                    <a:pt x="0" y="439"/>
                  </a:cubicBezTo>
                  <a:cubicBezTo>
                    <a:pt x="0" y="439"/>
                    <a:pt x="187" y="1637"/>
                    <a:pt x="216" y="1637"/>
                  </a:cubicBezTo>
                  <a:cubicBezTo>
                    <a:pt x="227" y="1634"/>
                    <a:pt x="347" y="1601"/>
                    <a:pt x="495" y="1525"/>
                  </a:cubicBezTo>
                  <a:cubicBezTo>
                    <a:pt x="511" y="1518"/>
                    <a:pt x="527" y="1510"/>
                    <a:pt x="543" y="1501"/>
                  </a:cubicBezTo>
                  <a:cubicBezTo>
                    <a:pt x="663" y="1438"/>
                    <a:pt x="786" y="1350"/>
                    <a:pt x="891" y="123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1338;p51"/>
            <p:cNvSpPr/>
            <p:nvPr/>
          </p:nvSpPr>
          <p:spPr>
            <a:xfrm>
              <a:off x="4447523" y="1025606"/>
              <a:ext cx="9001" cy="68480"/>
            </a:xfrm>
            <a:custGeom>
              <a:avLst/>
              <a:gdLst/>
              <a:ahLst/>
              <a:cxnLst/>
              <a:rect l="l" t="t" r="r" b="b"/>
              <a:pathLst>
                <a:path w="176" h="1339" extrusionOk="0">
                  <a:moveTo>
                    <a:pt x="48" y="0"/>
                  </a:moveTo>
                  <a:cubicBezTo>
                    <a:pt x="32" y="12"/>
                    <a:pt x="17" y="20"/>
                    <a:pt x="0" y="29"/>
                  </a:cubicBezTo>
                  <a:lnTo>
                    <a:pt x="128" y="1338"/>
                  </a:lnTo>
                  <a:cubicBezTo>
                    <a:pt x="144" y="1331"/>
                    <a:pt x="160" y="1323"/>
                    <a:pt x="176" y="1314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1339;p51"/>
            <p:cNvSpPr/>
            <p:nvPr/>
          </p:nvSpPr>
          <p:spPr>
            <a:xfrm>
              <a:off x="4820306" y="1803905"/>
              <a:ext cx="55234" cy="138136"/>
            </a:xfrm>
            <a:custGeom>
              <a:avLst/>
              <a:gdLst/>
              <a:ahLst/>
              <a:cxnLst/>
              <a:rect l="l" t="t" r="r" b="b"/>
              <a:pathLst>
                <a:path w="1080" h="2701" extrusionOk="0">
                  <a:moveTo>
                    <a:pt x="408" y="0"/>
                  </a:moveTo>
                  <a:lnTo>
                    <a:pt x="408" y="0"/>
                  </a:lnTo>
                  <a:cubicBezTo>
                    <a:pt x="113" y="292"/>
                    <a:pt x="1" y="743"/>
                    <a:pt x="100" y="991"/>
                  </a:cubicBezTo>
                  <a:cubicBezTo>
                    <a:pt x="200" y="1242"/>
                    <a:pt x="288" y="1203"/>
                    <a:pt x="312" y="1355"/>
                  </a:cubicBezTo>
                  <a:cubicBezTo>
                    <a:pt x="336" y="1502"/>
                    <a:pt x="476" y="2701"/>
                    <a:pt x="476" y="2701"/>
                  </a:cubicBezTo>
                  <a:lnTo>
                    <a:pt x="636" y="2701"/>
                  </a:lnTo>
                  <a:cubicBezTo>
                    <a:pt x="636" y="2701"/>
                    <a:pt x="588" y="1386"/>
                    <a:pt x="576" y="1351"/>
                  </a:cubicBezTo>
                  <a:cubicBezTo>
                    <a:pt x="575" y="1348"/>
                    <a:pt x="577" y="1347"/>
                    <a:pt x="583" y="1347"/>
                  </a:cubicBezTo>
                  <a:cubicBezTo>
                    <a:pt x="633" y="1347"/>
                    <a:pt x="949" y="1457"/>
                    <a:pt x="1079" y="1522"/>
                  </a:cubicBezTo>
                  <a:lnTo>
                    <a:pt x="1047" y="1338"/>
                  </a:lnTo>
                  <a:cubicBezTo>
                    <a:pt x="1047" y="1338"/>
                    <a:pt x="939" y="1047"/>
                    <a:pt x="1003" y="476"/>
                  </a:cubicBezTo>
                  <a:cubicBezTo>
                    <a:pt x="712" y="304"/>
                    <a:pt x="397" y="120"/>
                    <a:pt x="408" y="0"/>
                  </a:cubicBezTo>
                  <a:close/>
                </a:path>
              </a:pathLst>
            </a:custGeom>
            <a:solidFill>
              <a:srgbClr val="04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1340;p51"/>
            <p:cNvSpPr/>
            <p:nvPr/>
          </p:nvSpPr>
          <p:spPr>
            <a:xfrm>
              <a:off x="4918195" y="1933604"/>
              <a:ext cx="72520" cy="25060"/>
            </a:xfrm>
            <a:custGeom>
              <a:avLst/>
              <a:gdLst/>
              <a:ahLst/>
              <a:cxnLst/>
              <a:rect l="l" t="t" r="r" b="b"/>
              <a:pathLst>
                <a:path w="1418" h="490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28"/>
                    <a:pt x="48" y="57"/>
                    <a:pt x="68" y="76"/>
                  </a:cubicBezTo>
                  <a:cubicBezTo>
                    <a:pt x="301" y="305"/>
                    <a:pt x="706" y="489"/>
                    <a:pt x="1358" y="489"/>
                  </a:cubicBezTo>
                  <a:cubicBezTo>
                    <a:pt x="1378" y="489"/>
                    <a:pt x="1398" y="489"/>
                    <a:pt x="1418" y="489"/>
                  </a:cubicBezTo>
                  <a:lnTo>
                    <a:pt x="1278" y="240"/>
                  </a:lnTo>
                  <a:cubicBezTo>
                    <a:pt x="1241" y="242"/>
                    <a:pt x="1202" y="243"/>
                    <a:pt x="1160" y="243"/>
                  </a:cubicBezTo>
                  <a:cubicBezTo>
                    <a:pt x="865" y="243"/>
                    <a:pt x="451" y="197"/>
                    <a:pt x="0" y="1"/>
                  </a:cubicBezTo>
                  <a:close/>
                </a:path>
              </a:pathLst>
            </a:custGeom>
            <a:solidFill>
              <a:srgbClr val="04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1341;p51"/>
            <p:cNvSpPr/>
            <p:nvPr/>
          </p:nvSpPr>
          <p:spPr>
            <a:xfrm>
              <a:off x="5168592" y="1485845"/>
              <a:ext cx="63212" cy="91341"/>
            </a:xfrm>
            <a:custGeom>
              <a:avLst/>
              <a:gdLst/>
              <a:ahLst/>
              <a:cxnLst/>
              <a:rect l="l" t="t" r="r" b="b"/>
              <a:pathLst>
                <a:path w="1236" h="1786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340"/>
                    <a:pt x="177" y="600"/>
                    <a:pt x="349" y="723"/>
                  </a:cubicBezTo>
                  <a:cubicBezTo>
                    <a:pt x="524" y="851"/>
                    <a:pt x="648" y="799"/>
                    <a:pt x="676" y="887"/>
                  </a:cubicBezTo>
                  <a:cubicBezTo>
                    <a:pt x="700" y="975"/>
                    <a:pt x="1123" y="1785"/>
                    <a:pt x="1123" y="1785"/>
                  </a:cubicBezTo>
                  <a:lnTo>
                    <a:pt x="1235" y="1642"/>
                  </a:lnTo>
                  <a:cubicBezTo>
                    <a:pt x="1235" y="1642"/>
                    <a:pt x="935" y="899"/>
                    <a:pt x="935" y="799"/>
                  </a:cubicBezTo>
                  <a:cubicBezTo>
                    <a:pt x="935" y="743"/>
                    <a:pt x="1020" y="664"/>
                    <a:pt x="1099" y="607"/>
                  </a:cubicBezTo>
                  <a:cubicBezTo>
                    <a:pt x="963" y="484"/>
                    <a:pt x="804" y="312"/>
                    <a:pt x="664" y="93"/>
                  </a:cubicBezTo>
                  <a:cubicBezTo>
                    <a:pt x="417" y="69"/>
                    <a:pt x="69" y="1"/>
                    <a:pt x="69" y="1"/>
                  </a:cubicBezTo>
                  <a:close/>
                </a:path>
              </a:pathLst>
            </a:custGeom>
            <a:solidFill>
              <a:srgbClr val="040F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1342;p51"/>
            <p:cNvSpPr/>
            <p:nvPr/>
          </p:nvSpPr>
          <p:spPr>
            <a:xfrm>
              <a:off x="4252615" y="858317"/>
              <a:ext cx="45824" cy="40096"/>
            </a:xfrm>
            <a:custGeom>
              <a:avLst/>
              <a:gdLst/>
              <a:ahLst/>
              <a:cxnLst/>
              <a:rect l="l" t="t" r="r" b="b"/>
              <a:pathLst>
                <a:path w="896" h="784" extrusionOk="0">
                  <a:moveTo>
                    <a:pt x="895" y="0"/>
                  </a:moveTo>
                  <a:cubicBezTo>
                    <a:pt x="895" y="0"/>
                    <a:pt x="161" y="472"/>
                    <a:pt x="1" y="572"/>
                  </a:cubicBezTo>
                  <a:lnTo>
                    <a:pt x="5" y="579"/>
                  </a:lnTo>
                  <a:cubicBezTo>
                    <a:pt x="53" y="603"/>
                    <a:pt x="93" y="627"/>
                    <a:pt x="132" y="647"/>
                  </a:cubicBezTo>
                  <a:cubicBezTo>
                    <a:pt x="276" y="727"/>
                    <a:pt x="360" y="783"/>
                    <a:pt x="360" y="783"/>
                  </a:cubicBezTo>
                  <a:lnTo>
                    <a:pt x="488" y="623"/>
                  </a:lnTo>
                  <a:cubicBezTo>
                    <a:pt x="488" y="623"/>
                    <a:pt x="492" y="635"/>
                    <a:pt x="500" y="659"/>
                  </a:cubicBezTo>
                  <a:lnTo>
                    <a:pt x="516" y="635"/>
                  </a:lnTo>
                  <a:lnTo>
                    <a:pt x="572" y="539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1343;p51"/>
            <p:cNvSpPr/>
            <p:nvPr/>
          </p:nvSpPr>
          <p:spPr>
            <a:xfrm>
              <a:off x="4269595" y="857805"/>
              <a:ext cx="31299" cy="42039"/>
            </a:xfrm>
            <a:custGeom>
              <a:avLst/>
              <a:gdLst/>
              <a:ahLst/>
              <a:cxnLst/>
              <a:rect l="l" t="t" r="r" b="b"/>
              <a:pathLst>
                <a:path w="612" h="822" extrusionOk="0">
                  <a:moveTo>
                    <a:pt x="582" y="0"/>
                  </a:moveTo>
                  <a:cubicBezTo>
                    <a:pt x="575" y="0"/>
                    <a:pt x="568" y="3"/>
                    <a:pt x="563" y="10"/>
                  </a:cubicBezTo>
                  <a:lnTo>
                    <a:pt x="8" y="781"/>
                  </a:lnTo>
                  <a:cubicBezTo>
                    <a:pt x="1" y="789"/>
                    <a:pt x="4" y="805"/>
                    <a:pt x="16" y="813"/>
                  </a:cubicBezTo>
                  <a:cubicBezTo>
                    <a:pt x="21" y="817"/>
                    <a:pt x="25" y="821"/>
                    <a:pt x="32" y="821"/>
                  </a:cubicBezTo>
                  <a:cubicBezTo>
                    <a:pt x="36" y="821"/>
                    <a:pt x="45" y="817"/>
                    <a:pt x="52" y="809"/>
                  </a:cubicBezTo>
                  <a:lnTo>
                    <a:pt x="604" y="38"/>
                  </a:lnTo>
                  <a:cubicBezTo>
                    <a:pt x="611" y="30"/>
                    <a:pt x="607" y="14"/>
                    <a:pt x="600" y="6"/>
                  </a:cubicBezTo>
                  <a:cubicBezTo>
                    <a:pt x="594" y="2"/>
                    <a:pt x="588" y="0"/>
                    <a:pt x="582" y="0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1344;p51"/>
            <p:cNvSpPr/>
            <p:nvPr/>
          </p:nvSpPr>
          <p:spPr>
            <a:xfrm>
              <a:off x="4279773" y="883172"/>
              <a:ext cx="108320" cy="54006"/>
            </a:xfrm>
            <a:custGeom>
              <a:avLst/>
              <a:gdLst/>
              <a:ahLst/>
              <a:cxnLst/>
              <a:rect l="l" t="t" r="r" b="b"/>
              <a:pathLst>
                <a:path w="2118" h="1056" extrusionOk="0">
                  <a:moveTo>
                    <a:pt x="29" y="0"/>
                  </a:moveTo>
                  <a:cubicBezTo>
                    <a:pt x="27" y="0"/>
                    <a:pt x="24" y="1"/>
                    <a:pt x="21" y="1"/>
                  </a:cubicBezTo>
                  <a:cubicBezTo>
                    <a:pt x="9" y="5"/>
                    <a:pt x="1" y="18"/>
                    <a:pt x="5" y="29"/>
                  </a:cubicBezTo>
                  <a:cubicBezTo>
                    <a:pt x="5" y="41"/>
                    <a:pt x="65" y="317"/>
                    <a:pt x="364" y="652"/>
                  </a:cubicBezTo>
                  <a:cubicBezTo>
                    <a:pt x="600" y="912"/>
                    <a:pt x="1020" y="1056"/>
                    <a:pt x="1494" y="1056"/>
                  </a:cubicBezTo>
                  <a:cubicBezTo>
                    <a:pt x="1686" y="1056"/>
                    <a:pt x="1890" y="1032"/>
                    <a:pt x="2094" y="984"/>
                  </a:cubicBezTo>
                  <a:cubicBezTo>
                    <a:pt x="2110" y="980"/>
                    <a:pt x="2118" y="968"/>
                    <a:pt x="2114" y="952"/>
                  </a:cubicBezTo>
                  <a:cubicBezTo>
                    <a:pt x="2111" y="942"/>
                    <a:pt x="2102" y="935"/>
                    <a:pt x="2090" y="935"/>
                  </a:cubicBezTo>
                  <a:cubicBezTo>
                    <a:pt x="2088" y="935"/>
                    <a:pt x="2085" y="935"/>
                    <a:pt x="2082" y="936"/>
                  </a:cubicBezTo>
                  <a:cubicBezTo>
                    <a:pt x="1874" y="986"/>
                    <a:pt x="1678" y="1009"/>
                    <a:pt x="1496" y="1009"/>
                  </a:cubicBezTo>
                  <a:cubicBezTo>
                    <a:pt x="988" y="1009"/>
                    <a:pt x="599" y="834"/>
                    <a:pt x="405" y="617"/>
                  </a:cubicBezTo>
                  <a:cubicBezTo>
                    <a:pt x="113" y="297"/>
                    <a:pt x="53" y="21"/>
                    <a:pt x="53" y="21"/>
                  </a:cubicBezTo>
                  <a:cubicBezTo>
                    <a:pt x="50" y="8"/>
                    <a:pt x="41" y="0"/>
                    <a:pt x="29" y="0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1345;p51"/>
            <p:cNvSpPr/>
            <p:nvPr/>
          </p:nvSpPr>
          <p:spPr>
            <a:xfrm>
              <a:off x="4342525" y="1061151"/>
              <a:ext cx="29458" cy="38459"/>
            </a:xfrm>
            <a:custGeom>
              <a:avLst/>
              <a:gdLst/>
              <a:ahLst/>
              <a:cxnLst/>
              <a:rect l="l" t="t" r="r" b="b"/>
              <a:pathLst>
                <a:path w="576" h="752" extrusionOk="0">
                  <a:moveTo>
                    <a:pt x="0" y="0"/>
                  </a:moveTo>
                  <a:lnTo>
                    <a:pt x="0" y="0"/>
                  </a:lnTo>
                  <a:cubicBezTo>
                    <a:pt x="120" y="388"/>
                    <a:pt x="156" y="571"/>
                    <a:pt x="156" y="571"/>
                  </a:cubicBezTo>
                  <a:cubicBezTo>
                    <a:pt x="156" y="571"/>
                    <a:pt x="315" y="676"/>
                    <a:pt x="575" y="752"/>
                  </a:cubicBezTo>
                  <a:cubicBezTo>
                    <a:pt x="523" y="520"/>
                    <a:pt x="459" y="224"/>
                    <a:pt x="416" y="24"/>
                  </a:cubicBezTo>
                  <a:cubicBezTo>
                    <a:pt x="354" y="28"/>
                    <a:pt x="301" y="29"/>
                    <a:pt x="256" y="29"/>
                  </a:cubicBezTo>
                  <a:cubicBezTo>
                    <a:pt x="56" y="2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353;p29"/>
          <p:cNvSpPr txBox="1"/>
          <p:nvPr/>
        </p:nvSpPr>
        <p:spPr>
          <a:xfrm>
            <a:off x="-887652" y="2107392"/>
            <a:ext cx="387232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br>
              <a:rPr lang="en" sz="18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</a:rPr>
              <a:t>DSTO-SSA</a:t>
            </a:r>
            <a:endParaRPr lang="en" sz="1800" b="1" dirty="0">
              <a:solidFill>
                <a:schemeClr val="dk1"/>
              </a:solidFill>
              <a:latin typeface="Bellota Text"/>
              <a:ea typeface="Bellota Text"/>
              <a:cs typeface="Bellota Text"/>
            </a:endParaRPr>
          </a:p>
        </p:txBody>
      </p:sp>
      <p:sp>
        <p:nvSpPr>
          <p:cNvPr id="68" name="Google Shape;353;p29"/>
          <p:cNvSpPr txBox="1"/>
          <p:nvPr/>
        </p:nvSpPr>
        <p:spPr>
          <a:xfrm>
            <a:off x="8010139" y="4702902"/>
            <a:ext cx="114943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800" b="1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1000" b="1" dirty="0">
                <a:solidFill>
                  <a:schemeClr val="dk1"/>
                </a:solidFill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</a:rPr>
              <a:t>March 2023</a:t>
            </a:r>
            <a:endParaRPr sz="600" b="1" dirty="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37DE-56E0-F695-C0D8-E8F804D9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99251"/>
            <a:ext cx="7704000" cy="572700"/>
          </a:xfrm>
        </p:spPr>
        <p:txBody>
          <a:bodyPr/>
          <a:lstStyle/>
          <a:p>
            <a:r>
              <a:rPr lang="en-US" dirty="0"/>
              <a:t>M. Outcome measurement stages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E3A3-9DEB-0DC0-26A3-28D366C64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indent="0">
              <a:buNone/>
            </a:pPr>
            <a:r>
              <a:rPr lang="en-US" dirty="0"/>
              <a:t>1. Planning:</a:t>
            </a:r>
          </a:p>
          <a:p>
            <a:r>
              <a:rPr lang="en-US" dirty="0"/>
              <a:t>Go back to your SMART objectives - </a:t>
            </a:r>
          </a:p>
          <a:p>
            <a:r>
              <a:rPr lang="en-US" dirty="0"/>
              <a:t>Identify Key Performance Indicators (KPIs)</a:t>
            </a:r>
          </a:p>
          <a:p>
            <a:r>
              <a:rPr lang="en-US" dirty="0"/>
              <a:t>Identify proper ways to collect results and feedback</a:t>
            </a:r>
          </a:p>
          <a:p>
            <a:endParaRPr lang="en-US" dirty="0"/>
          </a:p>
          <a:p>
            <a:pPr marL="177800" indent="0">
              <a:buNone/>
            </a:pPr>
            <a:r>
              <a:rPr lang="en-US" dirty="0"/>
              <a:t>2. Implementation: </a:t>
            </a:r>
          </a:p>
          <a:p>
            <a:r>
              <a:rPr lang="en-US" dirty="0"/>
              <a:t>execute the evaluation methods</a:t>
            </a:r>
          </a:p>
          <a:p>
            <a:pPr marL="177800" indent="0">
              <a:buNone/>
            </a:pPr>
            <a:endParaRPr lang="en-US" dirty="0"/>
          </a:p>
          <a:p>
            <a:pPr marL="177800" indent="0">
              <a:buNone/>
            </a:pPr>
            <a:r>
              <a:rPr lang="en-US" dirty="0"/>
              <a:t>3. Post-event: </a:t>
            </a:r>
          </a:p>
          <a:p>
            <a:r>
              <a:rPr lang="en-US" dirty="0"/>
              <a:t>collect and analysis, write up a report and review for improvement in future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AB833C83-63FF-DED7-C103-980424400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775" y="1101190"/>
            <a:ext cx="2743200" cy="1944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E2C111-66EC-A4B1-AEB9-550DB3B4BD3A}"/>
              </a:ext>
            </a:extLst>
          </p:cNvPr>
          <p:cNvSpPr/>
          <p:nvPr/>
        </p:nvSpPr>
        <p:spPr>
          <a:xfrm>
            <a:off x="932034" y="4184170"/>
            <a:ext cx="683392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Objectives and outcomes are twins</a:t>
            </a:r>
          </a:p>
        </p:txBody>
      </p:sp>
    </p:spTree>
    <p:extLst>
      <p:ext uri="{BB962C8B-B14F-4D97-AF65-F5344CB8AC3E}">
        <p14:creationId xmlns:p14="http://schemas.microsoft.com/office/powerpoint/2010/main" val="930753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64697" y="135343"/>
            <a:ext cx="6307163" cy="99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2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2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2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2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2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2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2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llota Text"/>
              <a:buNone/>
              <a:defRPr sz="2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/>
            <a:r>
              <a:rPr lang="en-US" sz="2800" dirty="0"/>
              <a:t>What are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dirty="0"/>
              <a:t>easurable outcomes?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7262" y="1258651"/>
            <a:ext cx="641332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Quantitative outcomes (numbers, percentages, scores):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Organize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2 workshops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for members in Fall Term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Match up </a:t>
            </a: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100 pairs of mentor &amp; mentees </a:t>
            </a:r>
            <a:r>
              <a:rPr lang="en-US" sz="1200" dirty="0">
                <a:solidFill>
                  <a:schemeClr val="accent4">
                    <a:lumMod val="25000"/>
                  </a:schemeClr>
                </a:solidFill>
              </a:rPr>
              <a:t>by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Spring Term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50 participants (75%) </a:t>
            </a: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attended all the workshops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697" y="881663"/>
            <a:ext cx="212909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Examples: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45F78-14A9-D120-56E5-974CA2BC1A21}"/>
              </a:ext>
            </a:extLst>
          </p:cNvPr>
          <p:cNvSpPr txBox="1"/>
          <p:nvPr/>
        </p:nvSpPr>
        <p:spPr>
          <a:xfrm>
            <a:off x="847262" y="2641520"/>
            <a:ext cx="506015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Qualitative outcomes: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Satisfaction rate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Degree of agreement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1200" dirty="0">
                <a:solidFill>
                  <a:schemeClr val="accent5">
                    <a:lumMod val="25000"/>
                  </a:schemeClr>
                </a:solidFill>
              </a:rPr>
              <a:t>Self-assessment survey in Likert scale, one-on-one interview, focus group, activity report or reflection journal, etc.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66869D52-4865-CFEE-ACC1-B1F7F784A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253" y="3380184"/>
            <a:ext cx="248602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2">
            <a:extLst>
              <a:ext uri="{FF2B5EF4-FFF2-40B4-BE49-F238E27FC236}">
                <a16:creationId xmlns:a16="http://schemas.microsoft.com/office/drawing/2014/main" id="{67A364E9-F2AE-6F24-00C7-D15FF3A75A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959329"/>
              </p:ext>
            </p:extLst>
          </p:nvPr>
        </p:nvGraphicFramePr>
        <p:xfrm>
          <a:off x="611653" y="1377449"/>
          <a:ext cx="4048126" cy="343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25" name="Graphic 825" descr="Checkmark with solid fill">
            <a:extLst>
              <a:ext uri="{FF2B5EF4-FFF2-40B4-BE49-F238E27FC236}">
                <a16:creationId xmlns:a16="http://schemas.microsoft.com/office/drawing/2014/main" id="{708AC67F-6701-D51E-91C1-63A318F30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0713" y="1231883"/>
            <a:ext cx="914400" cy="914400"/>
          </a:xfrm>
          <a:prstGeom prst="rect">
            <a:avLst/>
          </a:prstGeom>
        </p:spPr>
      </p:pic>
      <p:pic>
        <p:nvPicPr>
          <p:cNvPr id="827" name="Graphic 825" descr="Checkmark with solid fill">
            <a:extLst>
              <a:ext uri="{FF2B5EF4-FFF2-40B4-BE49-F238E27FC236}">
                <a16:creationId xmlns:a16="http://schemas.microsoft.com/office/drawing/2014/main" id="{687FA7C2-0D1D-9896-3932-1A60442B41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502" y="3324847"/>
            <a:ext cx="914400" cy="914400"/>
          </a:xfrm>
          <a:prstGeom prst="rect">
            <a:avLst/>
          </a:prstGeom>
        </p:spPr>
      </p:pic>
      <p:pic>
        <p:nvPicPr>
          <p:cNvPr id="829" name="Graphic 825" descr="Checkmark with solid fill">
            <a:extLst>
              <a:ext uri="{FF2B5EF4-FFF2-40B4-BE49-F238E27FC236}">
                <a16:creationId xmlns:a16="http://schemas.microsoft.com/office/drawing/2014/main" id="{EF1CF157-0995-A838-8D4D-AE1F417308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68523" y="3249163"/>
            <a:ext cx="914400" cy="914400"/>
          </a:xfrm>
          <a:prstGeom prst="rect">
            <a:avLst/>
          </a:prstGeom>
        </p:spPr>
      </p:pic>
      <p:pic>
        <p:nvPicPr>
          <p:cNvPr id="11" name="Picture 11" descr="Logo&#10;&#10;Description automatically generated">
            <a:extLst>
              <a:ext uri="{FF2B5EF4-FFF2-40B4-BE49-F238E27FC236}">
                <a16:creationId xmlns:a16="http://schemas.microsoft.com/office/drawing/2014/main" id="{7FC64DE4-B0BC-ADD2-882A-0853DBC36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140000">
            <a:off x="6921136" y="3261388"/>
            <a:ext cx="1846673" cy="15627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4308DF-4B0B-903B-6A9E-5F550C60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653" y="181942"/>
            <a:ext cx="7704000" cy="572700"/>
          </a:xfrm>
        </p:spPr>
        <p:txBody>
          <a:bodyPr/>
          <a:lstStyle/>
          <a:p>
            <a:r>
              <a:rPr lang="en-US" dirty="0"/>
              <a:t>Be </a:t>
            </a:r>
            <a:r>
              <a:rPr lang="en-US" dirty="0">
                <a:solidFill>
                  <a:schemeClr val="accent3"/>
                </a:solidFill>
              </a:rPr>
              <a:t>R</a:t>
            </a:r>
            <a:r>
              <a:rPr lang="en-US" dirty="0"/>
              <a:t>elevant and strategic:</a:t>
            </a:r>
            <a:br>
              <a:rPr lang="en-US" dirty="0"/>
            </a:br>
            <a:endParaRPr lang="en-US" sz="1400" dirty="0">
              <a:solidFill>
                <a:srgbClr val="434343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3A6B730-2882-70BC-E979-5E0262F5D9FF}"/>
              </a:ext>
            </a:extLst>
          </p:cNvPr>
          <p:cNvSpPr txBox="1">
            <a:spLocks/>
          </p:cNvSpPr>
          <p:nvPr/>
        </p:nvSpPr>
        <p:spPr>
          <a:xfrm>
            <a:off x="4059547" y="1027044"/>
            <a:ext cx="4123670" cy="35918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7800"/>
            <a:r>
              <a:rPr lang="en-US" dirty="0"/>
              <a:t>Link your project objectives with 1-2 objectives set by the funding scheme.</a:t>
            </a:r>
          </a:p>
          <a:p>
            <a:pPr marL="177800"/>
            <a:endParaRPr lang="en-US" dirty="0"/>
          </a:p>
          <a:p>
            <a:pPr marL="177800"/>
            <a:r>
              <a:rPr lang="en-US" dirty="0"/>
              <a:t>Demonstrate relevant past experience, such as activity organizing experience, </a:t>
            </a:r>
          </a:p>
          <a:p>
            <a:pPr marL="177800"/>
            <a:endParaRPr lang="en-US" dirty="0"/>
          </a:p>
          <a:p>
            <a:pPr marL="177800"/>
            <a:r>
              <a:rPr lang="en-US" dirty="0"/>
              <a:t>Read procedures and requirements carefully (acknowledging, reporting, reimbursement)</a:t>
            </a:r>
          </a:p>
          <a:p>
            <a:pPr marL="177800"/>
            <a:endParaRPr lang="en-US" dirty="0"/>
          </a:p>
          <a:p>
            <a:pPr marL="177800"/>
            <a:endParaRPr lang="en-US" dirty="0"/>
          </a:p>
          <a:p>
            <a:pPr marL="177800"/>
            <a:endParaRPr lang="en-US" dirty="0"/>
          </a:p>
          <a:p>
            <a:pPr marL="177800"/>
            <a:endParaRPr lang="en-US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65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>
            <a:spLocks/>
          </p:cNvSpPr>
          <p:nvPr/>
        </p:nvSpPr>
        <p:spPr>
          <a:xfrm>
            <a:off x="815540" y="234446"/>
            <a:ext cx="7546582" cy="131060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 </a:t>
            </a: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 you want to do it? </a:t>
            </a:r>
          </a:p>
          <a:p>
            <a:endParaRPr lang="en-US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/>
              <a:t>Break the project into small tasks, and ask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“when and who to do what?”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62512" y="1808961"/>
            <a:ext cx="4993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Develop a work plan with clear timeline!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92620" y="1764843"/>
            <a:ext cx="1901790" cy="2304818"/>
            <a:chOff x="4904905" y="3434408"/>
            <a:chExt cx="2263515" cy="2743200"/>
          </a:xfrm>
        </p:grpSpPr>
        <p:sp>
          <p:nvSpPr>
            <p:cNvPr id="24" name="Isosceles Triangle 23"/>
            <p:cNvSpPr/>
            <p:nvPr/>
          </p:nvSpPr>
          <p:spPr>
            <a:xfrm rot="18074470">
              <a:off x="4665063" y="3674250"/>
              <a:ext cx="2743200" cy="2263515"/>
            </a:xfrm>
            <a:prstGeom prst="triangl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83168" y="4431467"/>
              <a:ext cx="1319135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>
                  <a:solidFill>
                    <a:schemeClr val="bg1">
                      <a:lumMod val="50000"/>
                    </a:schemeClr>
                  </a:solidFill>
                </a:rPr>
                <a:t>Check progress regularly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 rot="284965">
            <a:off x="1743074" y="2489258"/>
            <a:ext cx="2304818" cy="1901790"/>
            <a:chOff x="2368446" y="4302177"/>
            <a:chExt cx="2743200" cy="2263515"/>
          </a:xfrm>
        </p:grpSpPr>
        <p:sp>
          <p:nvSpPr>
            <p:cNvPr id="27" name="Isosceles Triangle 26"/>
            <p:cNvSpPr/>
            <p:nvPr/>
          </p:nvSpPr>
          <p:spPr>
            <a:xfrm>
              <a:off x="2368446" y="4302177"/>
              <a:ext cx="2743200" cy="2263515"/>
            </a:xfrm>
            <a:prstGeom prst="triangl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80125" y="5408507"/>
              <a:ext cx="1499363" cy="93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</a:rPr>
                <a:t>Get everybody accountable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 rot="21414697">
            <a:off x="5378263" y="2556285"/>
            <a:ext cx="2304818" cy="1901790"/>
            <a:chOff x="7252743" y="4184754"/>
            <a:chExt cx="2743200" cy="2263515"/>
          </a:xfrm>
        </p:grpSpPr>
        <p:sp>
          <p:nvSpPr>
            <p:cNvPr id="30" name="Isosceles Triangle 29"/>
            <p:cNvSpPr/>
            <p:nvPr/>
          </p:nvSpPr>
          <p:spPr>
            <a:xfrm>
              <a:off x="7252743" y="4184754"/>
              <a:ext cx="2743200" cy="2263515"/>
            </a:xfrm>
            <a:prstGeom prst="triangl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75718" y="5141065"/>
              <a:ext cx="1659916" cy="120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schemeClr val="accent4">
                      <a:lumMod val="75000"/>
                    </a:schemeClr>
                  </a:solidFill>
                </a:rPr>
                <a:t>Be flexible, and aware of linkage of tasks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46"/>
          <p:cNvSpPr txBox="1">
            <a:spLocks noGrp="1"/>
          </p:cNvSpPr>
          <p:nvPr>
            <p:ph type="title"/>
          </p:nvPr>
        </p:nvSpPr>
        <p:spPr>
          <a:xfrm>
            <a:off x="4063138" y="251970"/>
            <a:ext cx="5080862" cy="9178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000" dirty="0"/>
              <a:t>Some more reminders...</a:t>
            </a:r>
            <a:br>
              <a:rPr lang="en" sz="3000" dirty="0"/>
            </a:br>
            <a:r>
              <a:rPr lang="en" sz="3000" dirty="0"/>
              <a:t>Language polishing</a:t>
            </a:r>
            <a:endParaRPr lang="en-US" sz="3000" dirty="0">
              <a:solidFill>
                <a:schemeClr val="dk2"/>
              </a:solidFill>
            </a:endParaRPr>
          </a:p>
        </p:txBody>
      </p:sp>
      <p:grpSp>
        <p:nvGrpSpPr>
          <p:cNvPr id="1163" name="Google Shape;1163;p46"/>
          <p:cNvGrpSpPr/>
          <p:nvPr/>
        </p:nvGrpSpPr>
        <p:grpSpPr>
          <a:xfrm>
            <a:off x="1718537" y="1915108"/>
            <a:ext cx="1481958" cy="3036369"/>
            <a:chOff x="5950011" y="384909"/>
            <a:chExt cx="883959" cy="1811136"/>
          </a:xfrm>
        </p:grpSpPr>
        <p:sp>
          <p:nvSpPr>
            <p:cNvPr id="1164" name="Google Shape;1164;p46"/>
            <p:cNvSpPr/>
            <p:nvPr/>
          </p:nvSpPr>
          <p:spPr>
            <a:xfrm>
              <a:off x="6275180" y="384909"/>
              <a:ext cx="186159" cy="111951"/>
            </a:xfrm>
            <a:custGeom>
              <a:avLst/>
              <a:gdLst/>
              <a:ahLst/>
              <a:cxnLst/>
              <a:rect l="l" t="t" r="r" b="b"/>
              <a:pathLst>
                <a:path w="3640" h="2189" extrusionOk="0">
                  <a:moveTo>
                    <a:pt x="1730" y="1"/>
                  </a:moveTo>
                  <a:cubicBezTo>
                    <a:pt x="1381" y="1"/>
                    <a:pt x="1029" y="82"/>
                    <a:pt x="724" y="276"/>
                  </a:cubicBezTo>
                  <a:cubicBezTo>
                    <a:pt x="496" y="419"/>
                    <a:pt x="336" y="591"/>
                    <a:pt x="225" y="759"/>
                  </a:cubicBezTo>
                  <a:cubicBezTo>
                    <a:pt x="124" y="915"/>
                    <a:pt x="69" y="1066"/>
                    <a:pt x="37" y="1198"/>
                  </a:cubicBezTo>
                  <a:cubicBezTo>
                    <a:pt x="5" y="1318"/>
                    <a:pt x="1" y="1418"/>
                    <a:pt x="9" y="1485"/>
                  </a:cubicBezTo>
                  <a:cubicBezTo>
                    <a:pt x="9" y="1509"/>
                    <a:pt x="13" y="1529"/>
                    <a:pt x="17" y="1546"/>
                  </a:cubicBezTo>
                  <a:cubicBezTo>
                    <a:pt x="17" y="1546"/>
                    <a:pt x="19" y="1546"/>
                    <a:pt x="24" y="1546"/>
                  </a:cubicBezTo>
                  <a:cubicBezTo>
                    <a:pt x="36" y="1546"/>
                    <a:pt x="63" y="1544"/>
                    <a:pt x="100" y="1529"/>
                  </a:cubicBezTo>
                  <a:cubicBezTo>
                    <a:pt x="141" y="1518"/>
                    <a:pt x="189" y="1490"/>
                    <a:pt x="249" y="1437"/>
                  </a:cubicBezTo>
                  <a:cubicBezTo>
                    <a:pt x="362" y="1341"/>
                    <a:pt x="482" y="1095"/>
                    <a:pt x="891" y="1095"/>
                  </a:cubicBezTo>
                  <a:cubicBezTo>
                    <a:pt x="970" y="1095"/>
                    <a:pt x="1060" y="1105"/>
                    <a:pt x="1164" y="1126"/>
                  </a:cubicBezTo>
                  <a:cubicBezTo>
                    <a:pt x="1184" y="1131"/>
                    <a:pt x="1199" y="1135"/>
                    <a:pt x="1219" y="1138"/>
                  </a:cubicBezTo>
                  <a:lnTo>
                    <a:pt x="1223" y="1138"/>
                  </a:lnTo>
                  <a:cubicBezTo>
                    <a:pt x="1750" y="1262"/>
                    <a:pt x="2062" y="1601"/>
                    <a:pt x="2809" y="1973"/>
                  </a:cubicBezTo>
                  <a:cubicBezTo>
                    <a:pt x="2965" y="2049"/>
                    <a:pt x="3144" y="2121"/>
                    <a:pt x="3324" y="2189"/>
                  </a:cubicBezTo>
                  <a:cubicBezTo>
                    <a:pt x="3365" y="2125"/>
                    <a:pt x="3424" y="2029"/>
                    <a:pt x="3476" y="1917"/>
                  </a:cubicBezTo>
                  <a:cubicBezTo>
                    <a:pt x="3536" y="1793"/>
                    <a:pt x="3592" y="1649"/>
                    <a:pt x="3604" y="1514"/>
                  </a:cubicBezTo>
                  <a:cubicBezTo>
                    <a:pt x="3640" y="1166"/>
                    <a:pt x="3604" y="683"/>
                    <a:pt x="2989" y="335"/>
                  </a:cubicBezTo>
                  <a:cubicBezTo>
                    <a:pt x="2689" y="163"/>
                    <a:pt x="2310" y="40"/>
                    <a:pt x="1914" y="8"/>
                  </a:cubicBezTo>
                  <a:cubicBezTo>
                    <a:pt x="1853" y="3"/>
                    <a:pt x="1791" y="1"/>
                    <a:pt x="1730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6277072" y="421272"/>
              <a:ext cx="175879" cy="75589"/>
            </a:xfrm>
            <a:custGeom>
              <a:avLst/>
              <a:gdLst/>
              <a:ahLst/>
              <a:cxnLst/>
              <a:rect l="l" t="t" r="r" b="b"/>
              <a:pathLst>
                <a:path w="3439" h="1478" extrusionOk="0">
                  <a:moveTo>
                    <a:pt x="723" y="1"/>
                  </a:moveTo>
                  <a:cubicBezTo>
                    <a:pt x="685" y="1"/>
                    <a:pt x="646" y="2"/>
                    <a:pt x="607" y="4"/>
                  </a:cubicBezTo>
                  <a:cubicBezTo>
                    <a:pt x="443" y="16"/>
                    <a:pt x="303" y="31"/>
                    <a:pt x="188" y="48"/>
                  </a:cubicBezTo>
                  <a:cubicBezTo>
                    <a:pt x="87" y="204"/>
                    <a:pt x="32" y="355"/>
                    <a:pt x="0" y="487"/>
                  </a:cubicBezTo>
                  <a:cubicBezTo>
                    <a:pt x="260" y="406"/>
                    <a:pt x="463" y="334"/>
                    <a:pt x="691" y="334"/>
                  </a:cubicBezTo>
                  <a:cubicBezTo>
                    <a:pt x="822" y="334"/>
                    <a:pt x="960" y="357"/>
                    <a:pt x="1123" y="415"/>
                  </a:cubicBezTo>
                  <a:lnTo>
                    <a:pt x="1127" y="415"/>
                  </a:lnTo>
                  <a:cubicBezTo>
                    <a:pt x="1147" y="420"/>
                    <a:pt x="1162" y="424"/>
                    <a:pt x="1182" y="427"/>
                  </a:cubicBezTo>
                  <a:cubicBezTo>
                    <a:pt x="1713" y="551"/>
                    <a:pt x="2025" y="890"/>
                    <a:pt x="2772" y="1262"/>
                  </a:cubicBezTo>
                  <a:cubicBezTo>
                    <a:pt x="2928" y="1338"/>
                    <a:pt x="3107" y="1410"/>
                    <a:pt x="3287" y="1478"/>
                  </a:cubicBezTo>
                  <a:cubicBezTo>
                    <a:pt x="3328" y="1414"/>
                    <a:pt x="3387" y="1318"/>
                    <a:pt x="3439" y="1206"/>
                  </a:cubicBezTo>
                  <a:cubicBezTo>
                    <a:pt x="3147" y="1074"/>
                    <a:pt x="2732" y="866"/>
                    <a:pt x="2469" y="659"/>
                  </a:cubicBezTo>
                  <a:cubicBezTo>
                    <a:pt x="2045" y="323"/>
                    <a:pt x="1410" y="1"/>
                    <a:pt x="723" y="1"/>
                  </a:cubicBezTo>
                  <a:close/>
                </a:path>
              </a:pathLst>
            </a:custGeom>
            <a:solidFill>
              <a:srgbClr val="FA9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6633541" y="890665"/>
              <a:ext cx="75589" cy="93079"/>
            </a:xfrm>
            <a:custGeom>
              <a:avLst/>
              <a:gdLst/>
              <a:ahLst/>
              <a:cxnLst/>
              <a:rect l="l" t="t" r="r" b="b"/>
              <a:pathLst>
                <a:path w="1478" h="1820" extrusionOk="0">
                  <a:moveTo>
                    <a:pt x="472" y="0"/>
                  </a:moveTo>
                  <a:cubicBezTo>
                    <a:pt x="467" y="0"/>
                    <a:pt x="461" y="0"/>
                    <a:pt x="456" y="1"/>
                  </a:cubicBezTo>
                  <a:cubicBezTo>
                    <a:pt x="391" y="1"/>
                    <a:pt x="320" y="21"/>
                    <a:pt x="244" y="45"/>
                  </a:cubicBezTo>
                  <a:lnTo>
                    <a:pt x="272" y="205"/>
                  </a:lnTo>
                  <a:cubicBezTo>
                    <a:pt x="32" y="675"/>
                    <a:pt x="0" y="736"/>
                    <a:pt x="76" y="856"/>
                  </a:cubicBezTo>
                  <a:cubicBezTo>
                    <a:pt x="84" y="868"/>
                    <a:pt x="96" y="873"/>
                    <a:pt x="110" y="873"/>
                  </a:cubicBezTo>
                  <a:cubicBezTo>
                    <a:pt x="218" y="873"/>
                    <a:pt x="484" y="565"/>
                    <a:pt x="555" y="480"/>
                  </a:cubicBezTo>
                  <a:lnTo>
                    <a:pt x="555" y="480"/>
                  </a:lnTo>
                  <a:cubicBezTo>
                    <a:pt x="483" y="576"/>
                    <a:pt x="220" y="931"/>
                    <a:pt x="307" y="1095"/>
                  </a:cubicBezTo>
                  <a:cubicBezTo>
                    <a:pt x="323" y="1127"/>
                    <a:pt x="348" y="1141"/>
                    <a:pt x="378" y="1141"/>
                  </a:cubicBezTo>
                  <a:cubicBezTo>
                    <a:pt x="510" y="1141"/>
                    <a:pt x="746" y="875"/>
                    <a:pt x="795" y="819"/>
                  </a:cubicBezTo>
                  <a:lnTo>
                    <a:pt x="795" y="819"/>
                  </a:lnTo>
                  <a:cubicBezTo>
                    <a:pt x="738" y="900"/>
                    <a:pt x="412" y="1370"/>
                    <a:pt x="475" y="1470"/>
                  </a:cubicBezTo>
                  <a:cubicBezTo>
                    <a:pt x="484" y="1484"/>
                    <a:pt x="500" y="1490"/>
                    <a:pt x="520" y="1490"/>
                  </a:cubicBezTo>
                  <a:cubicBezTo>
                    <a:pt x="657" y="1490"/>
                    <a:pt x="1003" y="1223"/>
                    <a:pt x="1038" y="1195"/>
                  </a:cubicBezTo>
                  <a:lnTo>
                    <a:pt x="1038" y="1195"/>
                  </a:lnTo>
                  <a:cubicBezTo>
                    <a:pt x="1015" y="1223"/>
                    <a:pt x="795" y="1459"/>
                    <a:pt x="738" y="1626"/>
                  </a:cubicBezTo>
                  <a:cubicBezTo>
                    <a:pt x="719" y="1674"/>
                    <a:pt x="714" y="1722"/>
                    <a:pt x="711" y="1766"/>
                  </a:cubicBezTo>
                  <a:cubicBezTo>
                    <a:pt x="723" y="1754"/>
                    <a:pt x="731" y="1746"/>
                    <a:pt x="731" y="1746"/>
                  </a:cubicBezTo>
                  <a:cubicBezTo>
                    <a:pt x="742" y="1797"/>
                    <a:pt x="768" y="1820"/>
                    <a:pt x="807" y="1820"/>
                  </a:cubicBezTo>
                  <a:cubicBezTo>
                    <a:pt x="893" y="1820"/>
                    <a:pt x="1040" y="1704"/>
                    <a:pt x="1199" y="1554"/>
                  </a:cubicBezTo>
                  <a:cubicBezTo>
                    <a:pt x="1430" y="1339"/>
                    <a:pt x="1478" y="1215"/>
                    <a:pt x="1406" y="1023"/>
                  </a:cubicBezTo>
                  <a:cubicBezTo>
                    <a:pt x="1372" y="933"/>
                    <a:pt x="1318" y="909"/>
                    <a:pt x="1272" y="909"/>
                  </a:cubicBezTo>
                  <a:cubicBezTo>
                    <a:pt x="1219" y="909"/>
                    <a:pt x="1175" y="939"/>
                    <a:pt x="1175" y="939"/>
                  </a:cubicBezTo>
                  <a:cubicBezTo>
                    <a:pt x="1175" y="939"/>
                    <a:pt x="1342" y="712"/>
                    <a:pt x="1234" y="628"/>
                  </a:cubicBezTo>
                  <a:cubicBezTo>
                    <a:pt x="1198" y="597"/>
                    <a:pt x="1159" y="588"/>
                    <a:pt x="1123" y="588"/>
                  </a:cubicBezTo>
                  <a:cubicBezTo>
                    <a:pt x="1059" y="588"/>
                    <a:pt x="1005" y="619"/>
                    <a:pt x="994" y="624"/>
                  </a:cubicBezTo>
                  <a:cubicBezTo>
                    <a:pt x="1007" y="604"/>
                    <a:pt x="1122" y="356"/>
                    <a:pt x="994" y="277"/>
                  </a:cubicBezTo>
                  <a:cubicBezTo>
                    <a:pt x="954" y="251"/>
                    <a:pt x="912" y="242"/>
                    <a:pt x="872" y="242"/>
                  </a:cubicBezTo>
                  <a:cubicBezTo>
                    <a:pt x="782" y="242"/>
                    <a:pt x="707" y="288"/>
                    <a:pt x="707" y="288"/>
                  </a:cubicBezTo>
                  <a:cubicBezTo>
                    <a:pt x="777" y="218"/>
                    <a:pt x="687" y="0"/>
                    <a:pt x="472" y="0"/>
                  </a:cubicBezTo>
                  <a:close/>
                </a:path>
              </a:pathLst>
            </a:custGeom>
            <a:solidFill>
              <a:srgbClr val="FF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6617585" y="892915"/>
              <a:ext cx="69094" cy="100342"/>
            </a:xfrm>
            <a:custGeom>
              <a:avLst/>
              <a:gdLst/>
              <a:ahLst/>
              <a:cxnLst/>
              <a:rect l="l" t="t" r="r" b="b"/>
              <a:pathLst>
                <a:path w="1351" h="1962" extrusionOk="0">
                  <a:moveTo>
                    <a:pt x="556" y="1"/>
                  </a:moveTo>
                  <a:cubicBezTo>
                    <a:pt x="355" y="69"/>
                    <a:pt x="136" y="209"/>
                    <a:pt x="29" y="364"/>
                  </a:cubicBezTo>
                  <a:cubicBezTo>
                    <a:pt x="16" y="584"/>
                    <a:pt x="1" y="1087"/>
                    <a:pt x="152" y="1387"/>
                  </a:cubicBezTo>
                  <a:cubicBezTo>
                    <a:pt x="344" y="1770"/>
                    <a:pt x="584" y="1962"/>
                    <a:pt x="584" y="1962"/>
                  </a:cubicBezTo>
                  <a:cubicBezTo>
                    <a:pt x="703" y="1962"/>
                    <a:pt x="819" y="1894"/>
                    <a:pt x="903" y="1830"/>
                  </a:cubicBezTo>
                  <a:cubicBezTo>
                    <a:pt x="959" y="1790"/>
                    <a:pt x="999" y="1746"/>
                    <a:pt x="1023" y="1722"/>
                  </a:cubicBezTo>
                  <a:cubicBezTo>
                    <a:pt x="1026" y="1678"/>
                    <a:pt x="1031" y="1630"/>
                    <a:pt x="1050" y="1582"/>
                  </a:cubicBezTo>
                  <a:cubicBezTo>
                    <a:pt x="1107" y="1415"/>
                    <a:pt x="1327" y="1179"/>
                    <a:pt x="1350" y="1151"/>
                  </a:cubicBezTo>
                  <a:lnTo>
                    <a:pt x="1350" y="1151"/>
                  </a:lnTo>
                  <a:cubicBezTo>
                    <a:pt x="1315" y="1179"/>
                    <a:pt x="969" y="1446"/>
                    <a:pt x="832" y="1446"/>
                  </a:cubicBezTo>
                  <a:cubicBezTo>
                    <a:pt x="812" y="1446"/>
                    <a:pt x="796" y="1440"/>
                    <a:pt x="787" y="1426"/>
                  </a:cubicBezTo>
                  <a:cubicBezTo>
                    <a:pt x="724" y="1326"/>
                    <a:pt x="1050" y="856"/>
                    <a:pt x="1107" y="775"/>
                  </a:cubicBezTo>
                  <a:lnTo>
                    <a:pt x="1107" y="775"/>
                  </a:lnTo>
                  <a:cubicBezTo>
                    <a:pt x="1058" y="831"/>
                    <a:pt x="822" y="1097"/>
                    <a:pt x="690" y="1097"/>
                  </a:cubicBezTo>
                  <a:cubicBezTo>
                    <a:pt x="660" y="1097"/>
                    <a:pt x="635" y="1083"/>
                    <a:pt x="619" y="1051"/>
                  </a:cubicBezTo>
                  <a:cubicBezTo>
                    <a:pt x="532" y="887"/>
                    <a:pt x="795" y="532"/>
                    <a:pt x="867" y="436"/>
                  </a:cubicBezTo>
                  <a:lnTo>
                    <a:pt x="867" y="436"/>
                  </a:lnTo>
                  <a:cubicBezTo>
                    <a:pt x="796" y="521"/>
                    <a:pt x="530" y="829"/>
                    <a:pt x="422" y="829"/>
                  </a:cubicBezTo>
                  <a:cubicBezTo>
                    <a:pt x="408" y="829"/>
                    <a:pt x="396" y="824"/>
                    <a:pt x="388" y="812"/>
                  </a:cubicBezTo>
                  <a:cubicBezTo>
                    <a:pt x="312" y="692"/>
                    <a:pt x="344" y="631"/>
                    <a:pt x="584" y="161"/>
                  </a:cubicBezTo>
                  <a:lnTo>
                    <a:pt x="556" y="1"/>
                  </a:ln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6368772" y="679239"/>
              <a:ext cx="454350" cy="320970"/>
            </a:xfrm>
            <a:custGeom>
              <a:avLst/>
              <a:gdLst/>
              <a:ahLst/>
              <a:cxnLst/>
              <a:rect l="l" t="t" r="r" b="b"/>
              <a:pathLst>
                <a:path w="8884" h="6276" extrusionOk="0">
                  <a:moveTo>
                    <a:pt x="1674" y="923"/>
                  </a:moveTo>
                  <a:cubicBezTo>
                    <a:pt x="2880" y="1563"/>
                    <a:pt x="4374" y="2350"/>
                    <a:pt x="4789" y="2569"/>
                  </a:cubicBezTo>
                  <a:cubicBezTo>
                    <a:pt x="5493" y="2932"/>
                    <a:pt x="8061" y="4490"/>
                    <a:pt x="8552" y="4909"/>
                  </a:cubicBezTo>
                  <a:cubicBezTo>
                    <a:pt x="8743" y="5069"/>
                    <a:pt x="8835" y="5269"/>
                    <a:pt x="8828" y="5480"/>
                  </a:cubicBezTo>
                  <a:cubicBezTo>
                    <a:pt x="8815" y="5705"/>
                    <a:pt x="8688" y="5932"/>
                    <a:pt x="8496" y="6064"/>
                  </a:cubicBezTo>
                  <a:cubicBezTo>
                    <a:pt x="8334" y="6180"/>
                    <a:pt x="8217" y="6229"/>
                    <a:pt x="8088" y="6229"/>
                  </a:cubicBezTo>
                  <a:cubicBezTo>
                    <a:pt x="7970" y="6229"/>
                    <a:pt x="7842" y="6187"/>
                    <a:pt x="7661" y="6120"/>
                  </a:cubicBezTo>
                  <a:cubicBezTo>
                    <a:pt x="7290" y="5980"/>
                    <a:pt x="3823" y="3687"/>
                    <a:pt x="2925" y="3064"/>
                  </a:cubicBezTo>
                  <a:cubicBezTo>
                    <a:pt x="2197" y="2561"/>
                    <a:pt x="1242" y="1842"/>
                    <a:pt x="1306" y="1415"/>
                  </a:cubicBezTo>
                  <a:cubicBezTo>
                    <a:pt x="1334" y="1215"/>
                    <a:pt x="1430" y="1055"/>
                    <a:pt x="1574" y="967"/>
                  </a:cubicBezTo>
                  <a:cubicBezTo>
                    <a:pt x="1606" y="951"/>
                    <a:pt x="1638" y="936"/>
                    <a:pt x="1674" y="923"/>
                  </a:cubicBezTo>
                  <a:close/>
                  <a:moveTo>
                    <a:pt x="27" y="0"/>
                  </a:moveTo>
                  <a:cubicBezTo>
                    <a:pt x="19" y="0"/>
                    <a:pt x="11" y="5"/>
                    <a:pt x="8" y="13"/>
                  </a:cubicBezTo>
                  <a:cubicBezTo>
                    <a:pt x="1" y="25"/>
                    <a:pt x="5" y="40"/>
                    <a:pt x="16" y="49"/>
                  </a:cubicBezTo>
                  <a:cubicBezTo>
                    <a:pt x="32" y="57"/>
                    <a:pt x="744" y="432"/>
                    <a:pt x="1618" y="892"/>
                  </a:cubicBezTo>
                  <a:lnTo>
                    <a:pt x="1546" y="927"/>
                  </a:lnTo>
                  <a:cubicBezTo>
                    <a:pt x="1391" y="1023"/>
                    <a:pt x="1286" y="1191"/>
                    <a:pt x="1258" y="1406"/>
                  </a:cubicBezTo>
                  <a:cubicBezTo>
                    <a:pt x="1207" y="1758"/>
                    <a:pt x="1710" y="2282"/>
                    <a:pt x="2896" y="3104"/>
                  </a:cubicBezTo>
                  <a:cubicBezTo>
                    <a:pt x="3799" y="3727"/>
                    <a:pt x="7270" y="6024"/>
                    <a:pt x="7646" y="6164"/>
                  </a:cubicBezTo>
                  <a:cubicBezTo>
                    <a:pt x="7829" y="6232"/>
                    <a:pt x="7965" y="6275"/>
                    <a:pt x="8089" y="6275"/>
                  </a:cubicBezTo>
                  <a:cubicBezTo>
                    <a:pt x="8225" y="6275"/>
                    <a:pt x="8352" y="6223"/>
                    <a:pt x="8524" y="6104"/>
                  </a:cubicBezTo>
                  <a:cubicBezTo>
                    <a:pt x="8728" y="5964"/>
                    <a:pt x="8863" y="5720"/>
                    <a:pt x="8876" y="5484"/>
                  </a:cubicBezTo>
                  <a:cubicBezTo>
                    <a:pt x="8883" y="5325"/>
                    <a:pt x="8839" y="5089"/>
                    <a:pt x="8584" y="4874"/>
                  </a:cubicBezTo>
                  <a:cubicBezTo>
                    <a:pt x="8089" y="4450"/>
                    <a:pt x="5517" y="2892"/>
                    <a:pt x="4809" y="2525"/>
                  </a:cubicBezTo>
                  <a:cubicBezTo>
                    <a:pt x="4402" y="2309"/>
                    <a:pt x="2940" y="1539"/>
                    <a:pt x="1742" y="903"/>
                  </a:cubicBezTo>
                  <a:cubicBezTo>
                    <a:pt x="1773" y="897"/>
                    <a:pt x="1806" y="895"/>
                    <a:pt x="1840" y="895"/>
                  </a:cubicBezTo>
                  <a:cubicBezTo>
                    <a:pt x="1926" y="895"/>
                    <a:pt x="2020" y="913"/>
                    <a:pt x="2117" y="947"/>
                  </a:cubicBezTo>
                  <a:cubicBezTo>
                    <a:pt x="2119" y="948"/>
                    <a:pt x="2121" y="948"/>
                    <a:pt x="2124" y="948"/>
                  </a:cubicBezTo>
                  <a:cubicBezTo>
                    <a:pt x="2133" y="948"/>
                    <a:pt x="2142" y="941"/>
                    <a:pt x="2145" y="931"/>
                  </a:cubicBezTo>
                  <a:cubicBezTo>
                    <a:pt x="2149" y="919"/>
                    <a:pt x="2145" y="903"/>
                    <a:pt x="2134" y="899"/>
                  </a:cubicBezTo>
                  <a:cubicBezTo>
                    <a:pt x="2032" y="866"/>
                    <a:pt x="1937" y="848"/>
                    <a:pt x="1847" y="848"/>
                  </a:cubicBezTo>
                  <a:cubicBezTo>
                    <a:pt x="1788" y="848"/>
                    <a:pt x="1732" y="855"/>
                    <a:pt x="1678" y="871"/>
                  </a:cubicBezTo>
                  <a:cubicBezTo>
                    <a:pt x="787" y="400"/>
                    <a:pt x="56" y="13"/>
                    <a:pt x="40" y="5"/>
                  </a:cubicBezTo>
                  <a:cubicBezTo>
                    <a:pt x="36" y="2"/>
                    <a:pt x="31" y="0"/>
                    <a:pt x="27" y="0"/>
                  </a:cubicBez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6"/>
            <p:cNvSpPr/>
            <p:nvPr/>
          </p:nvSpPr>
          <p:spPr>
            <a:xfrm>
              <a:off x="6234061" y="454873"/>
              <a:ext cx="54876" cy="57944"/>
            </a:xfrm>
            <a:custGeom>
              <a:avLst/>
              <a:gdLst/>
              <a:ahLst/>
              <a:cxnLst/>
              <a:rect l="l" t="t" r="r" b="b"/>
              <a:pathLst>
                <a:path w="1073" h="1133" extrusionOk="0">
                  <a:moveTo>
                    <a:pt x="996" y="1"/>
                  </a:moveTo>
                  <a:cubicBezTo>
                    <a:pt x="67" y="1"/>
                    <a:pt x="0" y="790"/>
                    <a:pt x="238" y="1133"/>
                  </a:cubicBezTo>
                  <a:cubicBezTo>
                    <a:pt x="286" y="1024"/>
                    <a:pt x="358" y="948"/>
                    <a:pt x="458" y="904"/>
                  </a:cubicBezTo>
                  <a:cubicBezTo>
                    <a:pt x="489" y="891"/>
                    <a:pt x="518" y="886"/>
                    <a:pt x="545" y="886"/>
                  </a:cubicBezTo>
                  <a:cubicBezTo>
                    <a:pt x="665" y="886"/>
                    <a:pt x="732" y="1004"/>
                    <a:pt x="765" y="1088"/>
                  </a:cubicBezTo>
                  <a:lnTo>
                    <a:pt x="1072" y="2"/>
                  </a:lnTo>
                  <a:cubicBezTo>
                    <a:pt x="1046" y="1"/>
                    <a:pt x="1021" y="1"/>
                    <a:pt x="996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6534016" y="744293"/>
              <a:ext cx="270135" cy="185034"/>
            </a:xfrm>
            <a:custGeom>
              <a:avLst/>
              <a:gdLst/>
              <a:ahLst/>
              <a:cxnLst/>
              <a:rect l="l" t="t" r="r" b="b"/>
              <a:pathLst>
                <a:path w="5282" h="3618" extrusionOk="0">
                  <a:moveTo>
                    <a:pt x="240" y="1"/>
                  </a:moveTo>
                  <a:cubicBezTo>
                    <a:pt x="168" y="1"/>
                    <a:pt x="120" y="22"/>
                    <a:pt x="96" y="71"/>
                  </a:cubicBezTo>
                  <a:cubicBezTo>
                    <a:pt x="0" y="270"/>
                    <a:pt x="604" y="670"/>
                    <a:pt x="1363" y="993"/>
                  </a:cubicBezTo>
                  <a:cubicBezTo>
                    <a:pt x="2122" y="1321"/>
                    <a:pt x="2677" y="1824"/>
                    <a:pt x="2988" y="2247"/>
                  </a:cubicBezTo>
                  <a:cubicBezTo>
                    <a:pt x="3304" y="2667"/>
                    <a:pt x="3696" y="3618"/>
                    <a:pt x="3696" y="3618"/>
                  </a:cubicBezTo>
                  <a:lnTo>
                    <a:pt x="5281" y="750"/>
                  </a:lnTo>
                  <a:lnTo>
                    <a:pt x="5281" y="750"/>
                  </a:lnTo>
                  <a:cubicBezTo>
                    <a:pt x="5210" y="783"/>
                    <a:pt x="5055" y="798"/>
                    <a:pt x="4846" y="798"/>
                  </a:cubicBezTo>
                  <a:cubicBezTo>
                    <a:pt x="4015" y="798"/>
                    <a:pt x="2326" y="566"/>
                    <a:pt x="1598" y="378"/>
                  </a:cubicBezTo>
                  <a:cubicBezTo>
                    <a:pt x="912" y="197"/>
                    <a:pt x="461" y="1"/>
                    <a:pt x="240" y="1"/>
                  </a:cubicBez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6269043" y="457430"/>
              <a:ext cx="54006" cy="5804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253" y="0"/>
                  </a:moveTo>
                  <a:cubicBezTo>
                    <a:pt x="141" y="72"/>
                    <a:pt x="81" y="220"/>
                    <a:pt x="49" y="379"/>
                  </a:cubicBezTo>
                  <a:cubicBezTo>
                    <a:pt x="1" y="635"/>
                    <a:pt x="25" y="911"/>
                    <a:pt x="25" y="930"/>
                  </a:cubicBezTo>
                  <a:lnTo>
                    <a:pt x="25" y="935"/>
                  </a:lnTo>
                  <a:lnTo>
                    <a:pt x="109" y="1130"/>
                  </a:lnTo>
                  <a:lnTo>
                    <a:pt x="109" y="1134"/>
                  </a:lnTo>
                  <a:cubicBezTo>
                    <a:pt x="109" y="1134"/>
                    <a:pt x="113" y="1134"/>
                    <a:pt x="113" y="1130"/>
                  </a:cubicBezTo>
                  <a:lnTo>
                    <a:pt x="125" y="1118"/>
                  </a:lnTo>
                  <a:cubicBezTo>
                    <a:pt x="157" y="1074"/>
                    <a:pt x="249" y="963"/>
                    <a:pt x="384" y="823"/>
                  </a:cubicBezTo>
                  <a:lnTo>
                    <a:pt x="388" y="819"/>
                  </a:lnTo>
                  <a:cubicBezTo>
                    <a:pt x="480" y="723"/>
                    <a:pt x="589" y="623"/>
                    <a:pt x="712" y="528"/>
                  </a:cubicBezTo>
                  <a:cubicBezTo>
                    <a:pt x="816" y="443"/>
                    <a:pt x="932" y="364"/>
                    <a:pt x="1055" y="299"/>
                  </a:cubicBezTo>
                  <a:cubicBezTo>
                    <a:pt x="657" y="32"/>
                    <a:pt x="528" y="56"/>
                    <a:pt x="253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6"/>
            <p:cNvSpPr/>
            <p:nvPr/>
          </p:nvSpPr>
          <p:spPr>
            <a:xfrm>
              <a:off x="6395316" y="2135134"/>
              <a:ext cx="225999" cy="60911"/>
            </a:xfrm>
            <a:custGeom>
              <a:avLst/>
              <a:gdLst/>
              <a:ahLst/>
              <a:cxnLst/>
              <a:rect l="l" t="t" r="r" b="b"/>
              <a:pathLst>
                <a:path w="4419" h="1191" extrusionOk="0">
                  <a:moveTo>
                    <a:pt x="2537" y="0"/>
                  </a:moveTo>
                  <a:cubicBezTo>
                    <a:pt x="2537" y="0"/>
                    <a:pt x="1906" y="61"/>
                    <a:pt x="1095" y="164"/>
                  </a:cubicBezTo>
                  <a:cubicBezTo>
                    <a:pt x="1055" y="168"/>
                    <a:pt x="1016" y="173"/>
                    <a:pt x="979" y="180"/>
                  </a:cubicBezTo>
                  <a:cubicBezTo>
                    <a:pt x="113" y="293"/>
                    <a:pt x="48" y="488"/>
                    <a:pt x="48" y="488"/>
                  </a:cubicBezTo>
                  <a:cubicBezTo>
                    <a:pt x="48" y="488"/>
                    <a:pt x="28" y="464"/>
                    <a:pt x="0" y="424"/>
                  </a:cubicBezTo>
                  <a:lnTo>
                    <a:pt x="0" y="424"/>
                  </a:lnTo>
                  <a:cubicBezTo>
                    <a:pt x="48" y="623"/>
                    <a:pt x="105" y="756"/>
                    <a:pt x="164" y="839"/>
                  </a:cubicBezTo>
                  <a:cubicBezTo>
                    <a:pt x="225" y="923"/>
                    <a:pt x="404" y="1103"/>
                    <a:pt x="404" y="1103"/>
                  </a:cubicBezTo>
                  <a:lnTo>
                    <a:pt x="4419" y="1191"/>
                  </a:lnTo>
                  <a:lnTo>
                    <a:pt x="4419" y="1191"/>
                  </a:lnTo>
                  <a:lnTo>
                    <a:pt x="4015" y="844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6"/>
            <p:cNvSpPr/>
            <p:nvPr/>
          </p:nvSpPr>
          <p:spPr>
            <a:xfrm>
              <a:off x="6006575" y="2124394"/>
              <a:ext cx="122435" cy="65718"/>
            </a:xfrm>
            <a:custGeom>
              <a:avLst/>
              <a:gdLst/>
              <a:ahLst/>
              <a:cxnLst/>
              <a:rect l="l" t="t" r="r" b="b"/>
              <a:pathLst>
                <a:path w="2394" h="1285" extrusionOk="0">
                  <a:moveTo>
                    <a:pt x="910" y="1"/>
                  </a:moveTo>
                  <a:cubicBezTo>
                    <a:pt x="577" y="1"/>
                    <a:pt x="281" y="85"/>
                    <a:pt x="109" y="147"/>
                  </a:cubicBezTo>
                  <a:cubicBezTo>
                    <a:pt x="93" y="322"/>
                    <a:pt x="48" y="538"/>
                    <a:pt x="21" y="742"/>
                  </a:cubicBezTo>
                  <a:cubicBezTo>
                    <a:pt x="1" y="874"/>
                    <a:pt x="1" y="1257"/>
                    <a:pt x="1" y="1257"/>
                  </a:cubicBezTo>
                  <a:lnTo>
                    <a:pt x="2381" y="1285"/>
                  </a:lnTo>
                  <a:cubicBezTo>
                    <a:pt x="2381" y="1285"/>
                    <a:pt x="2393" y="990"/>
                    <a:pt x="2314" y="670"/>
                  </a:cubicBezTo>
                  <a:cubicBezTo>
                    <a:pt x="2297" y="658"/>
                    <a:pt x="2281" y="638"/>
                    <a:pt x="2266" y="614"/>
                  </a:cubicBezTo>
                  <a:cubicBezTo>
                    <a:pt x="2249" y="582"/>
                    <a:pt x="2229" y="550"/>
                    <a:pt x="2209" y="522"/>
                  </a:cubicBezTo>
                  <a:cubicBezTo>
                    <a:pt x="2098" y="359"/>
                    <a:pt x="1914" y="199"/>
                    <a:pt x="1335" y="51"/>
                  </a:cubicBezTo>
                  <a:cubicBezTo>
                    <a:pt x="1191" y="15"/>
                    <a:pt x="1047" y="1"/>
                    <a:pt x="910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6"/>
            <p:cNvSpPr/>
            <p:nvPr/>
          </p:nvSpPr>
          <p:spPr>
            <a:xfrm>
              <a:off x="5957171" y="1148427"/>
              <a:ext cx="567886" cy="1011701"/>
            </a:xfrm>
            <a:custGeom>
              <a:avLst/>
              <a:gdLst/>
              <a:ahLst/>
              <a:cxnLst/>
              <a:rect l="l" t="t" r="r" b="b"/>
              <a:pathLst>
                <a:path w="11104" h="19782" extrusionOk="0">
                  <a:moveTo>
                    <a:pt x="5065" y="1"/>
                  </a:moveTo>
                  <a:cubicBezTo>
                    <a:pt x="5065" y="1"/>
                    <a:pt x="5017" y="137"/>
                    <a:pt x="4941" y="349"/>
                  </a:cubicBezTo>
                  <a:cubicBezTo>
                    <a:pt x="4773" y="812"/>
                    <a:pt x="4458" y="1651"/>
                    <a:pt x="4146" y="2286"/>
                  </a:cubicBezTo>
                  <a:cubicBezTo>
                    <a:pt x="4090" y="2394"/>
                    <a:pt x="4038" y="2498"/>
                    <a:pt x="3986" y="2589"/>
                  </a:cubicBezTo>
                  <a:cubicBezTo>
                    <a:pt x="3561" y="3360"/>
                    <a:pt x="2982" y="3731"/>
                    <a:pt x="2156" y="3731"/>
                  </a:cubicBezTo>
                  <a:cubicBezTo>
                    <a:pt x="2019" y="3731"/>
                    <a:pt x="1874" y="3721"/>
                    <a:pt x="1722" y="3700"/>
                  </a:cubicBezTo>
                  <a:cubicBezTo>
                    <a:pt x="998" y="3601"/>
                    <a:pt x="443" y="3328"/>
                    <a:pt x="144" y="3140"/>
                  </a:cubicBezTo>
                  <a:cubicBezTo>
                    <a:pt x="116" y="3308"/>
                    <a:pt x="96" y="3509"/>
                    <a:pt x="80" y="3732"/>
                  </a:cubicBezTo>
                  <a:cubicBezTo>
                    <a:pt x="0" y="4991"/>
                    <a:pt x="120" y="6975"/>
                    <a:pt x="227" y="7922"/>
                  </a:cubicBezTo>
                  <a:cubicBezTo>
                    <a:pt x="312" y="8629"/>
                    <a:pt x="371" y="9161"/>
                    <a:pt x="408" y="9491"/>
                  </a:cubicBezTo>
                  <a:cubicBezTo>
                    <a:pt x="408" y="9491"/>
                    <a:pt x="412" y="9491"/>
                    <a:pt x="412" y="9496"/>
                  </a:cubicBezTo>
                  <a:cubicBezTo>
                    <a:pt x="439" y="9747"/>
                    <a:pt x="456" y="9883"/>
                    <a:pt x="456" y="9883"/>
                  </a:cubicBezTo>
                  <a:cubicBezTo>
                    <a:pt x="456" y="9883"/>
                    <a:pt x="28" y="11361"/>
                    <a:pt x="56" y="13126"/>
                  </a:cubicBezTo>
                  <a:cubicBezTo>
                    <a:pt x="84" y="14828"/>
                    <a:pt x="651" y="18148"/>
                    <a:pt x="691" y="18382"/>
                  </a:cubicBezTo>
                  <a:cubicBezTo>
                    <a:pt x="695" y="18391"/>
                    <a:pt x="695" y="18395"/>
                    <a:pt x="695" y="18395"/>
                  </a:cubicBezTo>
                  <a:lnTo>
                    <a:pt x="919" y="19293"/>
                  </a:lnTo>
                  <a:cubicBezTo>
                    <a:pt x="919" y="19293"/>
                    <a:pt x="979" y="19265"/>
                    <a:pt x="1075" y="19230"/>
                  </a:cubicBezTo>
                  <a:cubicBezTo>
                    <a:pt x="1249" y="19168"/>
                    <a:pt x="1548" y="19082"/>
                    <a:pt x="1884" y="19082"/>
                  </a:cubicBezTo>
                  <a:cubicBezTo>
                    <a:pt x="1939" y="19082"/>
                    <a:pt x="1996" y="19085"/>
                    <a:pt x="2053" y="19090"/>
                  </a:cubicBezTo>
                  <a:cubicBezTo>
                    <a:pt x="2137" y="19098"/>
                    <a:pt x="2217" y="19114"/>
                    <a:pt x="2301" y="19134"/>
                  </a:cubicBezTo>
                  <a:cubicBezTo>
                    <a:pt x="2992" y="19309"/>
                    <a:pt x="3120" y="19505"/>
                    <a:pt x="3232" y="19697"/>
                  </a:cubicBezTo>
                  <a:cubicBezTo>
                    <a:pt x="3247" y="19721"/>
                    <a:pt x="3263" y="19741"/>
                    <a:pt x="3280" y="19753"/>
                  </a:cubicBezTo>
                  <a:cubicBezTo>
                    <a:pt x="3306" y="19774"/>
                    <a:pt x="3336" y="19781"/>
                    <a:pt x="3365" y="19781"/>
                  </a:cubicBezTo>
                  <a:cubicBezTo>
                    <a:pt x="3461" y="19781"/>
                    <a:pt x="3555" y="19697"/>
                    <a:pt x="3555" y="19697"/>
                  </a:cubicBezTo>
                  <a:cubicBezTo>
                    <a:pt x="3555" y="19697"/>
                    <a:pt x="3562" y="19090"/>
                    <a:pt x="3567" y="18403"/>
                  </a:cubicBezTo>
                  <a:cubicBezTo>
                    <a:pt x="3571" y="17896"/>
                    <a:pt x="3567" y="17348"/>
                    <a:pt x="3555" y="16965"/>
                  </a:cubicBezTo>
                  <a:cubicBezTo>
                    <a:pt x="3523" y="16066"/>
                    <a:pt x="3503" y="10542"/>
                    <a:pt x="3567" y="10330"/>
                  </a:cubicBezTo>
                  <a:cubicBezTo>
                    <a:pt x="3634" y="10123"/>
                    <a:pt x="4262" y="6173"/>
                    <a:pt x="4262" y="6173"/>
                  </a:cubicBezTo>
                  <a:cubicBezTo>
                    <a:pt x="4262" y="6173"/>
                    <a:pt x="4278" y="6213"/>
                    <a:pt x="4302" y="6292"/>
                  </a:cubicBezTo>
                  <a:lnTo>
                    <a:pt x="4305" y="6296"/>
                  </a:lnTo>
                  <a:cubicBezTo>
                    <a:pt x="4589" y="7103"/>
                    <a:pt x="6171" y="11633"/>
                    <a:pt x="6171" y="11808"/>
                  </a:cubicBezTo>
                  <a:cubicBezTo>
                    <a:pt x="6171" y="12000"/>
                    <a:pt x="6267" y="13434"/>
                    <a:pt x="6606" y="14509"/>
                  </a:cubicBezTo>
                  <a:cubicBezTo>
                    <a:pt x="6902" y="15459"/>
                    <a:pt x="7924" y="18191"/>
                    <a:pt x="8217" y="18990"/>
                  </a:cubicBezTo>
                  <a:cubicBezTo>
                    <a:pt x="8256" y="19098"/>
                    <a:pt x="8284" y="19170"/>
                    <a:pt x="8292" y="19197"/>
                  </a:cubicBezTo>
                  <a:cubicBezTo>
                    <a:pt x="8352" y="19374"/>
                    <a:pt x="8495" y="19605"/>
                    <a:pt x="8567" y="19717"/>
                  </a:cubicBezTo>
                  <a:cubicBezTo>
                    <a:pt x="8595" y="19757"/>
                    <a:pt x="8615" y="19781"/>
                    <a:pt x="8615" y="19781"/>
                  </a:cubicBezTo>
                  <a:cubicBezTo>
                    <a:pt x="8615" y="19781"/>
                    <a:pt x="8680" y="19586"/>
                    <a:pt x="9546" y="19473"/>
                  </a:cubicBezTo>
                  <a:cubicBezTo>
                    <a:pt x="9583" y="19466"/>
                    <a:pt x="9614" y="19461"/>
                    <a:pt x="9650" y="19457"/>
                  </a:cubicBezTo>
                  <a:cubicBezTo>
                    <a:pt x="10469" y="19354"/>
                    <a:pt x="11104" y="19293"/>
                    <a:pt x="11104" y="19293"/>
                  </a:cubicBezTo>
                  <a:cubicBezTo>
                    <a:pt x="11104" y="19293"/>
                    <a:pt x="11020" y="18946"/>
                    <a:pt x="10888" y="18387"/>
                  </a:cubicBezTo>
                  <a:cubicBezTo>
                    <a:pt x="10429" y="16446"/>
                    <a:pt x="9371" y="11992"/>
                    <a:pt x="9095" y="11054"/>
                  </a:cubicBezTo>
                  <a:cubicBezTo>
                    <a:pt x="8799" y="10039"/>
                    <a:pt x="7817" y="5705"/>
                    <a:pt x="7517" y="4359"/>
                  </a:cubicBezTo>
                  <a:cubicBezTo>
                    <a:pt x="7498" y="4272"/>
                    <a:pt x="7477" y="4195"/>
                    <a:pt x="7465" y="4139"/>
                  </a:cubicBezTo>
                  <a:cubicBezTo>
                    <a:pt x="7362" y="4173"/>
                    <a:pt x="7129" y="4238"/>
                    <a:pt x="6840" y="4238"/>
                  </a:cubicBezTo>
                  <a:cubicBezTo>
                    <a:pt x="6717" y="4238"/>
                    <a:pt x="6584" y="4226"/>
                    <a:pt x="6447" y="4195"/>
                  </a:cubicBezTo>
                  <a:cubicBezTo>
                    <a:pt x="5868" y="4067"/>
                    <a:pt x="5369" y="3796"/>
                    <a:pt x="5240" y="2718"/>
                  </a:cubicBezTo>
                  <a:cubicBezTo>
                    <a:pt x="5113" y="1643"/>
                    <a:pt x="5065" y="1"/>
                    <a:pt x="5065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5950011" y="633568"/>
              <a:ext cx="697430" cy="731645"/>
            </a:xfrm>
            <a:custGeom>
              <a:avLst/>
              <a:gdLst/>
              <a:ahLst/>
              <a:cxnLst/>
              <a:rect l="l" t="t" r="r" b="b"/>
              <a:pathLst>
                <a:path w="13637" h="14306" extrusionOk="0">
                  <a:moveTo>
                    <a:pt x="3769" y="0"/>
                  </a:moveTo>
                  <a:cubicBezTo>
                    <a:pt x="3692" y="0"/>
                    <a:pt x="3610" y="4"/>
                    <a:pt x="3527" y="15"/>
                  </a:cubicBezTo>
                  <a:cubicBezTo>
                    <a:pt x="3020" y="91"/>
                    <a:pt x="2421" y="482"/>
                    <a:pt x="1945" y="2439"/>
                  </a:cubicBezTo>
                  <a:cubicBezTo>
                    <a:pt x="1350" y="4880"/>
                    <a:pt x="1670" y="7372"/>
                    <a:pt x="1686" y="7787"/>
                  </a:cubicBezTo>
                  <a:cubicBezTo>
                    <a:pt x="1702" y="8207"/>
                    <a:pt x="899" y="9605"/>
                    <a:pt x="500" y="10827"/>
                  </a:cubicBezTo>
                  <a:cubicBezTo>
                    <a:pt x="96" y="12046"/>
                    <a:pt x="0" y="12944"/>
                    <a:pt x="48" y="13024"/>
                  </a:cubicBezTo>
                  <a:cubicBezTo>
                    <a:pt x="65" y="13052"/>
                    <a:pt x="148" y="13120"/>
                    <a:pt x="284" y="13207"/>
                  </a:cubicBezTo>
                  <a:cubicBezTo>
                    <a:pt x="496" y="13340"/>
                    <a:pt x="835" y="13515"/>
                    <a:pt x="1270" y="13639"/>
                  </a:cubicBezTo>
                  <a:cubicBezTo>
                    <a:pt x="1450" y="13692"/>
                    <a:pt x="1650" y="13735"/>
                    <a:pt x="1862" y="13767"/>
                  </a:cubicBezTo>
                  <a:cubicBezTo>
                    <a:pt x="2014" y="13788"/>
                    <a:pt x="2159" y="13798"/>
                    <a:pt x="2296" y="13798"/>
                  </a:cubicBezTo>
                  <a:cubicBezTo>
                    <a:pt x="3122" y="13798"/>
                    <a:pt x="3701" y="13427"/>
                    <a:pt x="4126" y="12656"/>
                  </a:cubicBezTo>
                  <a:cubicBezTo>
                    <a:pt x="4626" y="11758"/>
                    <a:pt x="5205" y="10068"/>
                    <a:pt x="5205" y="10068"/>
                  </a:cubicBezTo>
                  <a:cubicBezTo>
                    <a:pt x="5205" y="10068"/>
                    <a:pt x="5253" y="11710"/>
                    <a:pt x="5380" y="12785"/>
                  </a:cubicBezTo>
                  <a:cubicBezTo>
                    <a:pt x="5509" y="13863"/>
                    <a:pt x="6008" y="14134"/>
                    <a:pt x="6587" y="14262"/>
                  </a:cubicBezTo>
                  <a:cubicBezTo>
                    <a:pt x="6724" y="14293"/>
                    <a:pt x="6857" y="14305"/>
                    <a:pt x="6980" y="14305"/>
                  </a:cubicBezTo>
                  <a:cubicBezTo>
                    <a:pt x="7269" y="14305"/>
                    <a:pt x="7502" y="14240"/>
                    <a:pt x="7605" y="14206"/>
                  </a:cubicBezTo>
                  <a:cubicBezTo>
                    <a:pt x="7645" y="14190"/>
                    <a:pt x="7665" y="14182"/>
                    <a:pt x="7665" y="14182"/>
                  </a:cubicBezTo>
                  <a:cubicBezTo>
                    <a:pt x="7665" y="14182"/>
                    <a:pt x="7633" y="12765"/>
                    <a:pt x="7601" y="11430"/>
                  </a:cubicBezTo>
                  <a:cubicBezTo>
                    <a:pt x="7573" y="10308"/>
                    <a:pt x="7549" y="9249"/>
                    <a:pt x="7549" y="9138"/>
                  </a:cubicBezTo>
                  <a:cubicBezTo>
                    <a:pt x="7549" y="9114"/>
                    <a:pt x="7557" y="9078"/>
                    <a:pt x="7570" y="9026"/>
                  </a:cubicBezTo>
                  <a:cubicBezTo>
                    <a:pt x="7701" y="8558"/>
                    <a:pt x="8368" y="7068"/>
                    <a:pt x="8368" y="7068"/>
                  </a:cubicBezTo>
                  <a:cubicBezTo>
                    <a:pt x="8368" y="7068"/>
                    <a:pt x="9542" y="8271"/>
                    <a:pt x="10165" y="8574"/>
                  </a:cubicBezTo>
                  <a:cubicBezTo>
                    <a:pt x="10480" y="8729"/>
                    <a:pt x="10731" y="8798"/>
                    <a:pt x="10980" y="8798"/>
                  </a:cubicBezTo>
                  <a:cubicBezTo>
                    <a:pt x="11226" y="8798"/>
                    <a:pt x="11471" y="8730"/>
                    <a:pt x="11775" y="8611"/>
                  </a:cubicBezTo>
                  <a:cubicBezTo>
                    <a:pt x="11911" y="8554"/>
                    <a:pt x="12066" y="8475"/>
                    <a:pt x="12226" y="8371"/>
                  </a:cubicBezTo>
                  <a:cubicBezTo>
                    <a:pt x="12785" y="8023"/>
                    <a:pt x="13425" y="7444"/>
                    <a:pt x="13637" y="7033"/>
                  </a:cubicBezTo>
                  <a:cubicBezTo>
                    <a:pt x="13637" y="7033"/>
                    <a:pt x="13576" y="6985"/>
                    <a:pt x="13493" y="6889"/>
                  </a:cubicBezTo>
                  <a:cubicBezTo>
                    <a:pt x="13408" y="6793"/>
                    <a:pt x="13301" y="6650"/>
                    <a:pt x="13205" y="6458"/>
                  </a:cubicBezTo>
                  <a:cubicBezTo>
                    <a:pt x="13054" y="6158"/>
                    <a:pt x="13069" y="5655"/>
                    <a:pt x="13082" y="5435"/>
                  </a:cubicBezTo>
                  <a:cubicBezTo>
                    <a:pt x="13085" y="5371"/>
                    <a:pt x="13089" y="5331"/>
                    <a:pt x="13089" y="5331"/>
                  </a:cubicBezTo>
                  <a:lnTo>
                    <a:pt x="13089" y="5331"/>
                  </a:lnTo>
                  <a:cubicBezTo>
                    <a:pt x="13089" y="5332"/>
                    <a:pt x="12175" y="5863"/>
                    <a:pt x="11743" y="6198"/>
                  </a:cubicBezTo>
                  <a:cubicBezTo>
                    <a:pt x="11548" y="6350"/>
                    <a:pt x="11392" y="6442"/>
                    <a:pt x="11272" y="6489"/>
                  </a:cubicBezTo>
                  <a:cubicBezTo>
                    <a:pt x="11252" y="6497"/>
                    <a:pt x="11232" y="6506"/>
                    <a:pt x="11212" y="6513"/>
                  </a:cubicBezTo>
                  <a:cubicBezTo>
                    <a:pt x="11172" y="6526"/>
                    <a:pt x="11140" y="6530"/>
                    <a:pt x="11113" y="6534"/>
                  </a:cubicBezTo>
                  <a:cubicBezTo>
                    <a:pt x="11092" y="6534"/>
                    <a:pt x="11076" y="6530"/>
                    <a:pt x="11060" y="6526"/>
                  </a:cubicBezTo>
                  <a:cubicBezTo>
                    <a:pt x="11041" y="6521"/>
                    <a:pt x="11024" y="6506"/>
                    <a:pt x="11021" y="6489"/>
                  </a:cubicBezTo>
                  <a:cubicBezTo>
                    <a:pt x="10993" y="6414"/>
                    <a:pt x="10601" y="5562"/>
                    <a:pt x="10433" y="5203"/>
                  </a:cubicBezTo>
                  <a:cubicBezTo>
                    <a:pt x="10789" y="4944"/>
                    <a:pt x="11260" y="4576"/>
                    <a:pt x="11260" y="4576"/>
                  </a:cubicBezTo>
                  <a:cubicBezTo>
                    <a:pt x="11244" y="4305"/>
                    <a:pt x="10601" y="2439"/>
                    <a:pt x="10601" y="2439"/>
                  </a:cubicBezTo>
                  <a:cubicBezTo>
                    <a:pt x="10601" y="2439"/>
                    <a:pt x="10145" y="2611"/>
                    <a:pt x="9631" y="2819"/>
                  </a:cubicBezTo>
                  <a:lnTo>
                    <a:pt x="8169" y="1521"/>
                  </a:lnTo>
                  <a:cubicBezTo>
                    <a:pt x="7805" y="1293"/>
                    <a:pt x="7501" y="1117"/>
                    <a:pt x="7501" y="1117"/>
                  </a:cubicBezTo>
                  <a:cubicBezTo>
                    <a:pt x="7437" y="1230"/>
                    <a:pt x="7365" y="1353"/>
                    <a:pt x="7338" y="1401"/>
                  </a:cubicBezTo>
                  <a:cubicBezTo>
                    <a:pt x="7304" y="1456"/>
                    <a:pt x="7245" y="1507"/>
                    <a:pt x="7124" y="1507"/>
                  </a:cubicBezTo>
                  <a:cubicBezTo>
                    <a:pt x="7034" y="1507"/>
                    <a:pt x="6909" y="1478"/>
                    <a:pt x="6735" y="1401"/>
                  </a:cubicBezTo>
                  <a:cubicBezTo>
                    <a:pt x="6323" y="1221"/>
                    <a:pt x="6203" y="666"/>
                    <a:pt x="6203" y="666"/>
                  </a:cubicBezTo>
                  <a:cubicBezTo>
                    <a:pt x="5995" y="506"/>
                    <a:pt x="4434" y="15"/>
                    <a:pt x="3879" y="2"/>
                  </a:cubicBezTo>
                  <a:cubicBezTo>
                    <a:pt x="3843" y="1"/>
                    <a:pt x="3807" y="0"/>
                    <a:pt x="3769" y="0"/>
                  </a:cubicBezTo>
                  <a:close/>
                </a:path>
              </a:pathLst>
            </a:custGeom>
            <a:solidFill>
              <a:srgbClr val="FA9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6256206" y="663896"/>
              <a:ext cx="75231" cy="198433"/>
            </a:xfrm>
            <a:custGeom>
              <a:avLst/>
              <a:gdLst/>
              <a:ahLst/>
              <a:cxnLst/>
              <a:rect l="l" t="t" r="r" b="b"/>
              <a:pathLst>
                <a:path w="1471" h="3880" extrusionOk="0">
                  <a:moveTo>
                    <a:pt x="272" y="1"/>
                  </a:moveTo>
                  <a:lnTo>
                    <a:pt x="220" y="25"/>
                  </a:lnTo>
                  <a:lnTo>
                    <a:pt x="216" y="73"/>
                  </a:lnTo>
                  <a:cubicBezTo>
                    <a:pt x="216" y="73"/>
                    <a:pt x="97" y="85"/>
                    <a:pt x="60" y="181"/>
                  </a:cubicBezTo>
                  <a:cubicBezTo>
                    <a:pt x="53" y="200"/>
                    <a:pt x="45" y="373"/>
                    <a:pt x="40" y="632"/>
                  </a:cubicBezTo>
                  <a:cubicBezTo>
                    <a:pt x="16" y="1619"/>
                    <a:pt x="1" y="3880"/>
                    <a:pt x="1" y="3880"/>
                  </a:cubicBezTo>
                  <a:lnTo>
                    <a:pt x="460" y="3640"/>
                  </a:lnTo>
                  <a:cubicBezTo>
                    <a:pt x="460" y="3640"/>
                    <a:pt x="1083" y="2082"/>
                    <a:pt x="1231" y="1643"/>
                  </a:cubicBezTo>
                  <a:cubicBezTo>
                    <a:pt x="1291" y="1463"/>
                    <a:pt x="1319" y="1287"/>
                    <a:pt x="1334" y="1147"/>
                  </a:cubicBezTo>
                  <a:cubicBezTo>
                    <a:pt x="1358" y="943"/>
                    <a:pt x="1351" y="808"/>
                    <a:pt x="1351" y="808"/>
                  </a:cubicBezTo>
                  <a:lnTo>
                    <a:pt x="1470" y="596"/>
                  </a:lnTo>
                  <a:lnTo>
                    <a:pt x="272" y="1"/>
                  </a:ln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6279527" y="701742"/>
              <a:ext cx="28640" cy="50069"/>
            </a:xfrm>
            <a:custGeom>
              <a:avLst/>
              <a:gdLst/>
              <a:ahLst/>
              <a:cxnLst/>
              <a:rect l="l" t="t" r="r" b="b"/>
              <a:pathLst>
                <a:path w="560" h="979" extrusionOk="0">
                  <a:moveTo>
                    <a:pt x="240" y="0"/>
                  </a:moveTo>
                  <a:lnTo>
                    <a:pt x="0" y="271"/>
                  </a:lnTo>
                  <a:lnTo>
                    <a:pt x="120" y="595"/>
                  </a:lnTo>
                  <a:lnTo>
                    <a:pt x="212" y="979"/>
                  </a:lnTo>
                  <a:lnTo>
                    <a:pt x="559" y="439"/>
                  </a:lnTo>
                  <a:lnTo>
                    <a:pt x="527" y="7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6345911" y="711305"/>
              <a:ext cx="96659" cy="100955"/>
            </a:xfrm>
            <a:custGeom>
              <a:avLst/>
              <a:gdLst/>
              <a:ahLst/>
              <a:cxnLst/>
              <a:rect l="l" t="t" r="r" b="b"/>
              <a:pathLst>
                <a:path w="1890" h="1974" extrusionOk="0">
                  <a:moveTo>
                    <a:pt x="428" y="1"/>
                  </a:moveTo>
                  <a:lnTo>
                    <a:pt x="0" y="448"/>
                  </a:lnTo>
                  <a:lnTo>
                    <a:pt x="315" y="1974"/>
                  </a:lnTo>
                  <a:cubicBezTo>
                    <a:pt x="415" y="1926"/>
                    <a:pt x="1886" y="1371"/>
                    <a:pt x="1886" y="1371"/>
                  </a:cubicBezTo>
                  <a:cubicBezTo>
                    <a:pt x="1886" y="1371"/>
                    <a:pt x="1890" y="1343"/>
                    <a:pt x="1890" y="1299"/>
                  </a:cubicBezTo>
                  <a:lnTo>
                    <a:pt x="428" y="1"/>
                  </a:lnTo>
                  <a:close/>
                </a:path>
              </a:pathLst>
            </a:custGeom>
            <a:solidFill>
              <a:srgbClr val="FA9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6241068" y="472108"/>
              <a:ext cx="201297" cy="238529"/>
            </a:xfrm>
            <a:custGeom>
              <a:avLst/>
              <a:gdLst/>
              <a:ahLst/>
              <a:cxnLst/>
              <a:rect l="l" t="t" r="r" b="b"/>
              <a:pathLst>
                <a:path w="3936" h="4664" extrusionOk="0">
                  <a:moveTo>
                    <a:pt x="1582" y="1"/>
                  </a:moveTo>
                  <a:cubicBezTo>
                    <a:pt x="1475" y="53"/>
                    <a:pt x="1355" y="136"/>
                    <a:pt x="1243" y="232"/>
                  </a:cubicBezTo>
                  <a:cubicBezTo>
                    <a:pt x="1132" y="328"/>
                    <a:pt x="1027" y="432"/>
                    <a:pt x="935" y="532"/>
                  </a:cubicBezTo>
                  <a:lnTo>
                    <a:pt x="931" y="536"/>
                  </a:lnTo>
                  <a:cubicBezTo>
                    <a:pt x="804" y="672"/>
                    <a:pt x="704" y="787"/>
                    <a:pt x="672" y="831"/>
                  </a:cubicBezTo>
                  <a:lnTo>
                    <a:pt x="660" y="843"/>
                  </a:lnTo>
                  <a:cubicBezTo>
                    <a:pt x="660" y="847"/>
                    <a:pt x="656" y="847"/>
                    <a:pt x="656" y="847"/>
                  </a:cubicBezTo>
                  <a:lnTo>
                    <a:pt x="656" y="843"/>
                  </a:lnTo>
                  <a:cubicBezTo>
                    <a:pt x="656" y="835"/>
                    <a:pt x="648" y="796"/>
                    <a:pt x="628" y="751"/>
                  </a:cubicBezTo>
                  <a:cubicBezTo>
                    <a:pt x="616" y="720"/>
                    <a:pt x="600" y="680"/>
                    <a:pt x="572" y="648"/>
                  </a:cubicBezTo>
                  <a:lnTo>
                    <a:pt x="572" y="643"/>
                  </a:lnTo>
                  <a:cubicBezTo>
                    <a:pt x="534" y="591"/>
                    <a:pt x="481" y="549"/>
                    <a:pt x="409" y="549"/>
                  </a:cubicBezTo>
                  <a:cubicBezTo>
                    <a:pt x="382" y="549"/>
                    <a:pt x="353" y="554"/>
                    <a:pt x="321" y="567"/>
                  </a:cubicBezTo>
                  <a:cubicBezTo>
                    <a:pt x="221" y="611"/>
                    <a:pt x="149" y="687"/>
                    <a:pt x="101" y="796"/>
                  </a:cubicBezTo>
                  <a:cubicBezTo>
                    <a:pt x="17" y="975"/>
                    <a:pt x="1" y="1235"/>
                    <a:pt x="33" y="1546"/>
                  </a:cubicBezTo>
                  <a:cubicBezTo>
                    <a:pt x="75" y="1970"/>
                    <a:pt x="365" y="2111"/>
                    <a:pt x="498" y="2111"/>
                  </a:cubicBezTo>
                  <a:cubicBezTo>
                    <a:pt x="519" y="2111"/>
                    <a:pt x="537" y="2108"/>
                    <a:pt x="548" y="2101"/>
                  </a:cubicBezTo>
                  <a:cubicBezTo>
                    <a:pt x="548" y="2101"/>
                    <a:pt x="596" y="2580"/>
                    <a:pt x="548" y="3028"/>
                  </a:cubicBezTo>
                  <a:cubicBezTo>
                    <a:pt x="500" y="3471"/>
                    <a:pt x="512" y="3819"/>
                    <a:pt x="512" y="3823"/>
                  </a:cubicBezTo>
                  <a:cubicBezTo>
                    <a:pt x="512" y="3823"/>
                    <a:pt x="632" y="4378"/>
                    <a:pt x="1044" y="4558"/>
                  </a:cubicBezTo>
                  <a:cubicBezTo>
                    <a:pt x="1195" y="4626"/>
                    <a:pt x="1307" y="4654"/>
                    <a:pt x="1395" y="4662"/>
                  </a:cubicBezTo>
                  <a:cubicBezTo>
                    <a:pt x="1409" y="4663"/>
                    <a:pt x="1422" y="4663"/>
                    <a:pt x="1434" y="4663"/>
                  </a:cubicBezTo>
                  <a:cubicBezTo>
                    <a:pt x="1552" y="4663"/>
                    <a:pt x="1610" y="4612"/>
                    <a:pt x="1647" y="4558"/>
                  </a:cubicBezTo>
                  <a:cubicBezTo>
                    <a:pt x="1674" y="4510"/>
                    <a:pt x="1746" y="4387"/>
                    <a:pt x="1810" y="4274"/>
                  </a:cubicBezTo>
                  <a:cubicBezTo>
                    <a:pt x="1882" y="4151"/>
                    <a:pt x="1947" y="4039"/>
                    <a:pt x="1947" y="4039"/>
                  </a:cubicBezTo>
                  <a:cubicBezTo>
                    <a:pt x="1947" y="4039"/>
                    <a:pt x="1963" y="4041"/>
                    <a:pt x="1994" y="4041"/>
                  </a:cubicBezTo>
                  <a:cubicBezTo>
                    <a:pt x="2121" y="4041"/>
                    <a:pt x="2490" y="3995"/>
                    <a:pt x="2933" y="3519"/>
                  </a:cubicBezTo>
                  <a:cubicBezTo>
                    <a:pt x="2996" y="3452"/>
                    <a:pt x="3060" y="3375"/>
                    <a:pt x="3121" y="3296"/>
                  </a:cubicBezTo>
                  <a:cubicBezTo>
                    <a:pt x="3245" y="3128"/>
                    <a:pt x="3356" y="2932"/>
                    <a:pt x="3460" y="2728"/>
                  </a:cubicBezTo>
                  <a:cubicBezTo>
                    <a:pt x="3704" y="2230"/>
                    <a:pt x="3875" y="1674"/>
                    <a:pt x="3923" y="1299"/>
                  </a:cubicBezTo>
                  <a:cubicBezTo>
                    <a:pt x="3927" y="1259"/>
                    <a:pt x="3931" y="1218"/>
                    <a:pt x="3936" y="1183"/>
                  </a:cubicBezTo>
                  <a:cubicBezTo>
                    <a:pt x="3936" y="1183"/>
                    <a:pt x="3919" y="1175"/>
                    <a:pt x="3899" y="1163"/>
                  </a:cubicBezTo>
                  <a:cubicBezTo>
                    <a:pt x="3783" y="1151"/>
                    <a:pt x="3660" y="1135"/>
                    <a:pt x="3524" y="1111"/>
                  </a:cubicBezTo>
                  <a:cubicBezTo>
                    <a:pt x="2633" y="967"/>
                    <a:pt x="2222" y="460"/>
                    <a:pt x="1726" y="101"/>
                  </a:cubicBezTo>
                  <a:cubicBezTo>
                    <a:pt x="1683" y="68"/>
                    <a:pt x="1643" y="40"/>
                    <a:pt x="1602" y="12"/>
                  </a:cubicBezTo>
                  <a:cubicBezTo>
                    <a:pt x="1595" y="9"/>
                    <a:pt x="1591" y="5"/>
                    <a:pt x="1582" y="1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6351639" y="654792"/>
              <a:ext cx="266964" cy="130516"/>
            </a:xfrm>
            <a:custGeom>
              <a:avLst/>
              <a:gdLst/>
              <a:ahLst/>
              <a:cxnLst/>
              <a:rect l="l" t="t" r="r" b="b"/>
              <a:pathLst>
                <a:path w="5220" h="2552" extrusionOk="0">
                  <a:moveTo>
                    <a:pt x="122" y="0"/>
                  </a:moveTo>
                  <a:cubicBezTo>
                    <a:pt x="73" y="0"/>
                    <a:pt x="50" y="40"/>
                    <a:pt x="0" y="107"/>
                  </a:cubicBezTo>
                  <a:lnTo>
                    <a:pt x="5220" y="2552"/>
                  </a:lnTo>
                  <a:lnTo>
                    <a:pt x="5220" y="2552"/>
                  </a:lnTo>
                  <a:lnTo>
                    <a:pt x="5096" y="2128"/>
                  </a:lnTo>
                  <a:lnTo>
                    <a:pt x="203" y="24"/>
                  </a:lnTo>
                  <a:cubicBezTo>
                    <a:pt x="168" y="8"/>
                    <a:pt x="143" y="0"/>
                    <a:pt x="122" y="0"/>
                  </a:cubicBez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6198823" y="633670"/>
              <a:ext cx="69707" cy="228658"/>
            </a:xfrm>
            <a:custGeom>
              <a:avLst/>
              <a:gdLst/>
              <a:ahLst/>
              <a:cxnLst/>
              <a:rect l="l" t="t" r="r" b="b"/>
              <a:pathLst>
                <a:path w="1363" h="4471" extrusionOk="0">
                  <a:moveTo>
                    <a:pt x="1362" y="0"/>
                  </a:moveTo>
                  <a:lnTo>
                    <a:pt x="1362" y="0"/>
                  </a:lnTo>
                  <a:cubicBezTo>
                    <a:pt x="991" y="109"/>
                    <a:pt x="244" y="325"/>
                    <a:pt x="244" y="325"/>
                  </a:cubicBezTo>
                  <a:lnTo>
                    <a:pt x="616" y="1243"/>
                  </a:lnTo>
                  <a:lnTo>
                    <a:pt x="0" y="1615"/>
                  </a:lnTo>
                  <a:cubicBezTo>
                    <a:pt x="0" y="1615"/>
                    <a:pt x="903" y="4471"/>
                    <a:pt x="942" y="4471"/>
                  </a:cubicBezTo>
                  <a:cubicBezTo>
                    <a:pt x="942" y="4471"/>
                    <a:pt x="943" y="4471"/>
                    <a:pt x="943" y="4471"/>
                  </a:cubicBezTo>
                  <a:cubicBezTo>
                    <a:pt x="955" y="4466"/>
                    <a:pt x="979" y="4465"/>
                    <a:pt x="1006" y="4465"/>
                  </a:cubicBezTo>
                  <a:cubicBezTo>
                    <a:pt x="1059" y="4465"/>
                    <a:pt x="1123" y="4471"/>
                    <a:pt x="1123" y="4471"/>
                  </a:cubicBezTo>
                  <a:cubicBezTo>
                    <a:pt x="1123" y="4471"/>
                    <a:pt x="1147" y="868"/>
                    <a:pt x="1182" y="772"/>
                  </a:cubicBezTo>
                  <a:cubicBezTo>
                    <a:pt x="1219" y="676"/>
                    <a:pt x="1338" y="664"/>
                    <a:pt x="1338" y="664"/>
                  </a:cubicBezTo>
                  <a:lnTo>
                    <a:pt x="1342" y="616"/>
                  </a:lnTo>
                  <a:lnTo>
                    <a:pt x="1362" y="0"/>
                  </a:ln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6"/>
            <p:cNvSpPr/>
            <p:nvPr/>
          </p:nvSpPr>
          <p:spPr>
            <a:xfrm>
              <a:off x="6279527" y="676988"/>
              <a:ext cx="109701" cy="173066"/>
            </a:xfrm>
            <a:custGeom>
              <a:avLst/>
              <a:gdLst/>
              <a:ahLst/>
              <a:cxnLst/>
              <a:rect l="l" t="t" r="r" b="b"/>
              <a:pathLst>
                <a:path w="2145" h="3384" extrusionOk="0">
                  <a:moveTo>
                    <a:pt x="1453" y="1"/>
                  </a:moveTo>
                  <a:lnTo>
                    <a:pt x="1195" y="33"/>
                  </a:lnTo>
                  <a:lnTo>
                    <a:pt x="1014" y="340"/>
                  </a:lnTo>
                  <a:lnTo>
                    <a:pt x="895" y="552"/>
                  </a:lnTo>
                  <a:cubicBezTo>
                    <a:pt x="895" y="552"/>
                    <a:pt x="919" y="947"/>
                    <a:pt x="775" y="1387"/>
                  </a:cubicBezTo>
                  <a:cubicBezTo>
                    <a:pt x="627" y="1826"/>
                    <a:pt x="0" y="3384"/>
                    <a:pt x="0" y="3384"/>
                  </a:cubicBezTo>
                  <a:lnTo>
                    <a:pt x="1713" y="2601"/>
                  </a:lnTo>
                  <a:lnTo>
                    <a:pt x="2145" y="1914"/>
                  </a:lnTo>
                  <a:cubicBezTo>
                    <a:pt x="2145" y="1914"/>
                    <a:pt x="1689" y="1323"/>
                    <a:pt x="1641" y="1286"/>
                  </a:cubicBezTo>
                  <a:cubicBezTo>
                    <a:pt x="1593" y="1251"/>
                    <a:pt x="2001" y="844"/>
                    <a:pt x="2001" y="844"/>
                  </a:cubicBezTo>
                  <a:cubicBezTo>
                    <a:pt x="2001" y="844"/>
                    <a:pt x="1689" y="261"/>
                    <a:pt x="1453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6"/>
            <p:cNvSpPr/>
            <p:nvPr/>
          </p:nvSpPr>
          <p:spPr>
            <a:xfrm>
              <a:off x="6496273" y="726495"/>
              <a:ext cx="145040" cy="123560"/>
            </a:xfrm>
            <a:custGeom>
              <a:avLst/>
              <a:gdLst/>
              <a:ahLst/>
              <a:cxnLst/>
              <a:rect l="l" t="t" r="r" b="b"/>
              <a:pathLst>
                <a:path w="2836" h="2416" extrusionOk="0">
                  <a:moveTo>
                    <a:pt x="1254" y="0"/>
                  </a:moveTo>
                  <a:cubicBezTo>
                    <a:pt x="1169" y="0"/>
                    <a:pt x="1094" y="6"/>
                    <a:pt x="1038" y="19"/>
                  </a:cubicBezTo>
                  <a:cubicBezTo>
                    <a:pt x="815" y="67"/>
                    <a:pt x="447" y="379"/>
                    <a:pt x="207" y="622"/>
                  </a:cubicBezTo>
                  <a:cubicBezTo>
                    <a:pt x="111" y="714"/>
                    <a:pt x="39" y="803"/>
                    <a:pt x="0" y="858"/>
                  </a:cubicBezTo>
                  <a:lnTo>
                    <a:pt x="499" y="2416"/>
                  </a:lnTo>
                  <a:cubicBezTo>
                    <a:pt x="499" y="2416"/>
                    <a:pt x="795" y="2288"/>
                    <a:pt x="998" y="2060"/>
                  </a:cubicBezTo>
                  <a:cubicBezTo>
                    <a:pt x="1031" y="2025"/>
                    <a:pt x="1070" y="1988"/>
                    <a:pt x="1114" y="1957"/>
                  </a:cubicBezTo>
                  <a:cubicBezTo>
                    <a:pt x="1326" y="1809"/>
                    <a:pt x="1637" y="1741"/>
                    <a:pt x="1937" y="1669"/>
                  </a:cubicBezTo>
                  <a:cubicBezTo>
                    <a:pt x="2296" y="1577"/>
                    <a:pt x="2676" y="1669"/>
                    <a:pt x="2716" y="1513"/>
                  </a:cubicBezTo>
                  <a:cubicBezTo>
                    <a:pt x="2748" y="1393"/>
                    <a:pt x="2309" y="1317"/>
                    <a:pt x="2133" y="1290"/>
                  </a:cubicBezTo>
                  <a:lnTo>
                    <a:pt x="2133" y="1290"/>
                  </a:lnTo>
                  <a:cubicBezTo>
                    <a:pt x="2238" y="1303"/>
                    <a:pt x="2444" y="1324"/>
                    <a:pt x="2578" y="1324"/>
                  </a:cubicBezTo>
                  <a:cubicBezTo>
                    <a:pt x="2606" y="1324"/>
                    <a:pt x="2631" y="1323"/>
                    <a:pt x="2652" y="1321"/>
                  </a:cubicBezTo>
                  <a:cubicBezTo>
                    <a:pt x="2804" y="1306"/>
                    <a:pt x="2819" y="1186"/>
                    <a:pt x="2541" y="1050"/>
                  </a:cubicBezTo>
                  <a:cubicBezTo>
                    <a:pt x="2277" y="922"/>
                    <a:pt x="1702" y="834"/>
                    <a:pt x="1630" y="826"/>
                  </a:cubicBezTo>
                  <a:lnTo>
                    <a:pt x="1630" y="826"/>
                  </a:lnTo>
                  <a:cubicBezTo>
                    <a:pt x="1672" y="829"/>
                    <a:pt x="1911" y="847"/>
                    <a:pt x="2150" y="847"/>
                  </a:cubicBezTo>
                  <a:cubicBezTo>
                    <a:pt x="2320" y="847"/>
                    <a:pt x="2490" y="838"/>
                    <a:pt x="2588" y="806"/>
                  </a:cubicBezTo>
                  <a:cubicBezTo>
                    <a:pt x="2836" y="726"/>
                    <a:pt x="2708" y="622"/>
                    <a:pt x="2493" y="558"/>
                  </a:cubicBezTo>
                  <a:cubicBezTo>
                    <a:pt x="2316" y="506"/>
                    <a:pt x="1813" y="447"/>
                    <a:pt x="1630" y="427"/>
                  </a:cubicBezTo>
                  <a:lnTo>
                    <a:pt x="1630" y="427"/>
                  </a:lnTo>
                  <a:cubicBezTo>
                    <a:pt x="1726" y="434"/>
                    <a:pt x="1904" y="447"/>
                    <a:pt x="2064" y="447"/>
                  </a:cubicBezTo>
                  <a:cubicBezTo>
                    <a:pt x="2164" y="447"/>
                    <a:pt x="2257" y="442"/>
                    <a:pt x="2320" y="427"/>
                  </a:cubicBezTo>
                  <a:cubicBezTo>
                    <a:pt x="2528" y="379"/>
                    <a:pt x="2620" y="335"/>
                    <a:pt x="2445" y="223"/>
                  </a:cubicBezTo>
                  <a:cubicBezTo>
                    <a:pt x="2296" y="128"/>
                    <a:pt x="1653" y="0"/>
                    <a:pt x="1254" y="0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6031840" y="1051613"/>
              <a:ext cx="121054" cy="135988"/>
            </a:xfrm>
            <a:custGeom>
              <a:avLst/>
              <a:gdLst/>
              <a:ahLst/>
              <a:cxnLst/>
              <a:rect l="l" t="t" r="r" b="b"/>
              <a:pathLst>
                <a:path w="2367" h="2659" extrusionOk="0">
                  <a:moveTo>
                    <a:pt x="569" y="1"/>
                  </a:moveTo>
                  <a:cubicBezTo>
                    <a:pt x="569" y="1"/>
                    <a:pt x="410" y="321"/>
                    <a:pt x="198" y="1027"/>
                  </a:cubicBezTo>
                  <a:cubicBezTo>
                    <a:pt x="1" y="1698"/>
                    <a:pt x="134" y="2658"/>
                    <a:pt x="900" y="2658"/>
                  </a:cubicBezTo>
                  <a:cubicBezTo>
                    <a:pt x="942" y="2658"/>
                    <a:pt x="986" y="2655"/>
                    <a:pt x="1033" y="2649"/>
                  </a:cubicBezTo>
                  <a:cubicBezTo>
                    <a:pt x="1919" y="2537"/>
                    <a:pt x="2366" y="772"/>
                    <a:pt x="2366" y="772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6303207" y="1095136"/>
              <a:ext cx="35595" cy="123049"/>
            </a:xfrm>
            <a:custGeom>
              <a:avLst/>
              <a:gdLst/>
              <a:ahLst/>
              <a:cxnLst/>
              <a:rect l="l" t="t" r="r" b="b"/>
              <a:pathLst>
                <a:path w="696" h="2406" extrusionOk="0">
                  <a:moveTo>
                    <a:pt x="664" y="1"/>
                  </a:moveTo>
                  <a:lnTo>
                    <a:pt x="0" y="193"/>
                  </a:lnTo>
                  <a:cubicBezTo>
                    <a:pt x="0" y="193"/>
                    <a:pt x="108" y="1914"/>
                    <a:pt x="404" y="2217"/>
                  </a:cubicBezTo>
                  <a:cubicBezTo>
                    <a:pt x="511" y="2333"/>
                    <a:pt x="612" y="2394"/>
                    <a:pt x="695" y="2405"/>
                  </a:cubicBezTo>
                  <a:cubicBezTo>
                    <a:pt x="667" y="1283"/>
                    <a:pt x="643" y="224"/>
                    <a:pt x="643" y="113"/>
                  </a:cubicBezTo>
                  <a:cubicBezTo>
                    <a:pt x="643" y="89"/>
                    <a:pt x="651" y="53"/>
                    <a:pt x="664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6717058" y="781474"/>
              <a:ext cx="116912" cy="155473"/>
            </a:xfrm>
            <a:custGeom>
              <a:avLst/>
              <a:gdLst/>
              <a:ahLst/>
              <a:cxnLst/>
              <a:rect l="l" t="t" r="r" b="b"/>
              <a:pathLst>
                <a:path w="2286" h="3040" extrusionOk="0">
                  <a:moveTo>
                    <a:pt x="1837" y="1"/>
                  </a:moveTo>
                  <a:cubicBezTo>
                    <a:pt x="1474" y="1"/>
                    <a:pt x="961" y="600"/>
                    <a:pt x="532" y="1341"/>
                  </a:cubicBezTo>
                  <a:cubicBezTo>
                    <a:pt x="60" y="2148"/>
                    <a:pt x="1" y="2930"/>
                    <a:pt x="204" y="3026"/>
                  </a:cubicBezTo>
                  <a:cubicBezTo>
                    <a:pt x="224" y="3035"/>
                    <a:pt x="246" y="3040"/>
                    <a:pt x="270" y="3040"/>
                  </a:cubicBezTo>
                  <a:cubicBezTo>
                    <a:pt x="498" y="3040"/>
                    <a:pt x="904" y="2641"/>
                    <a:pt x="1363" y="1988"/>
                  </a:cubicBezTo>
                  <a:cubicBezTo>
                    <a:pt x="1866" y="1269"/>
                    <a:pt x="2285" y="135"/>
                    <a:pt x="1930" y="15"/>
                  </a:cubicBezTo>
                  <a:cubicBezTo>
                    <a:pt x="1900" y="5"/>
                    <a:pt x="1869" y="1"/>
                    <a:pt x="1837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6"/>
            <p:cNvSpPr/>
            <p:nvPr/>
          </p:nvSpPr>
          <p:spPr>
            <a:xfrm>
              <a:off x="6250887" y="528826"/>
              <a:ext cx="14985" cy="25469"/>
            </a:xfrm>
            <a:custGeom>
              <a:avLst/>
              <a:gdLst/>
              <a:ahLst/>
              <a:cxnLst/>
              <a:rect l="l" t="t" r="r" b="b"/>
              <a:pathLst>
                <a:path w="293" h="498" extrusionOk="0">
                  <a:moveTo>
                    <a:pt x="29" y="0"/>
                  </a:moveTo>
                  <a:cubicBezTo>
                    <a:pt x="23" y="0"/>
                    <a:pt x="17" y="2"/>
                    <a:pt x="13" y="6"/>
                  </a:cubicBezTo>
                  <a:cubicBezTo>
                    <a:pt x="0" y="13"/>
                    <a:pt x="0" y="30"/>
                    <a:pt x="13" y="37"/>
                  </a:cubicBezTo>
                  <a:cubicBezTo>
                    <a:pt x="197" y="225"/>
                    <a:pt x="245" y="474"/>
                    <a:pt x="245" y="477"/>
                  </a:cubicBezTo>
                  <a:cubicBezTo>
                    <a:pt x="245" y="489"/>
                    <a:pt x="256" y="498"/>
                    <a:pt x="269" y="498"/>
                  </a:cubicBezTo>
                  <a:lnTo>
                    <a:pt x="273" y="498"/>
                  </a:lnTo>
                  <a:cubicBezTo>
                    <a:pt x="284" y="493"/>
                    <a:pt x="293" y="481"/>
                    <a:pt x="293" y="469"/>
                  </a:cubicBezTo>
                  <a:cubicBezTo>
                    <a:pt x="288" y="457"/>
                    <a:pt x="240" y="201"/>
                    <a:pt x="44" y="6"/>
                  </a:cubicBezTo>
                  <a:cubicBezTo>
                    <a:pt x="41" y="2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6"/>
            <p:cNvSpPr/>
            <p:nvPr/>
          </p:nvSpPr>
          <p:spPr>
            <a:xfrm>
              <a:off x="6311952" y="521359"/>
              <a:ext cx="51347" cy="17593"/>
            </a:xfrm>
            <a:custGeom>
              <a:avLst/>
              <a:gdLst/>
              <a:ahLst/>
              <a:cxnLst/>
              <a:rect l="l" t="t" r="r" b="b"/>
              <a:pathLst>
                <a:path w="1004" h="344" extrusionOk="0">
                  <a:moveTo>
                    <a:pt x="329" y="1"/>
                  </a:moveTo>
                  <a:cubicBezTo>
                    <a:pt x="210" y="1"/>
                    <a:pt x="102" y="28"/>
                    <a:pt x="17" y="76"/>
                  </a:cubicBezTo>
                  <a:cubicBezTo>
                    <a:pt x="5" y="84"/>
                    <a:pt x="1" y="96"/>
                    <a:pt x="9" y="108"/>
                  </a:cubicBezTo>
                  <a:cubicBezTo>
                    <a:pt x="14" y="116"/>
                    <a:pt x="21" y="120"/>
                    <a:pt x="28" y="120"/>
                  </a:cubicBezTo>
                  <a:cubicBezTo>
                    <a:pt x="32" y="120"/>
                    <a:pt x="37" y="119"/>
                    <a:pt x="41" y="116"/>
                  </a:cubicBezTo>
                  <a:cubicBezTo>
                    <a:pt x="119" y="73"/>
                    <a:pt x="218" y="49"/>
                    <a:pt x="326" y="49"/>
                  </a:cubicBezTo>
                  <a:cubicBezTo>
                    <a:pt x="530" y="49"/>
                    <a:pt x="767" y="134"/>
                    <a:pt x="959" y="340"/>
                  </a:cubicBezTo>
                  <a:cubicBezTo>
                    <a:pt x="963" y="343"/>
                    <a:pt x="972" y="343"/>
                    <a:pt x="979" y="343"/>
                  </a:cubicBezTo>
                  <a:cubicBezTo>
                    <a:pt x="983" y="343"/>
                    <a:pt x="992" y="343"/>
                    <a:pt x="996" y="340"/>
                  </a:cubicBezTo>
                  <a:cubicBezTo>
                    <a:pt x="1003" y="327"/>
                    <a:pt x="1003" y="316"/>
                    <a:pt x="996" y="303"/>
                  </a:cubicBezTo>
                  <a:cubicBezTo>
                    <a:pt x="792" y="90"/>
                    <a:pt x="544" y="1"/>
                    <a:pt x="329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6"/>
            <p:cNvSpPr/>
            <p:nvPr/>
          </p:nvSpPr>
          <p:spPr>
            <a:xfrm>
              <a:off x="6395930" y="546675"/>
              <a:ext cx="39687" cy="7620"/>
            </a:xfrm>
            <a:custGeom>
              <a:avLst/>
              <a:gdLst/>
              <a:ahLst/>
              <a:cxnLst/>
              <a:rect l="l" t="t" r="r" b="b"/>
              <a:pathLst>
                <a:path w="776" h="149" extrusionOk="0">
                  <a:moveTo>
                    <a:pt x="357" y="1"/>
                  </a:moveTo>
                  <a:cubicBezTo>
                    <a:pt x="248" y="1"/>
                    <a:pt x="130" y="17"/>
                    <a:pt x="16" y="60"/>
                  </a:cubicBezTo>
                  <a:cubicBezTo>
                    <a:pt x="5" y="64"/>
                    <a:pt x="1" y="80"/>
                    <a:pt x="5" y="92"/>
                  </a:cubicBezTo>
                  <a:cubicBezTo>
                    <a:pt x="7" y="101"/>
                    <a:pt x="17" y="108"/>
                    <a:pt x="26" y="108"/>
                  </a:cubicBezTo>
                  <a:cubicBezTo>
                    <a:pt x="30" y="108"/>
                    <a:pt x="33" y="107"/>
                    <a:pt x="36" y="104"/>
                  </a:cubicBezTo>
                  <a:cubicBezTo>
                    <a:pt x="142" y="65"/>
                    <a:pt x="252" y="50"/>
                    <a:pt x="353" y="50"/>
                  </a:cubicBezTo>
                  <a:cubicBezTo>
                    <a:pt x="537" y="50"/>
                    <a:pt x="691" y="99"/>
                    <a:pt x="731" y="140"/>
                  </a:cubicBezTo>
                  <a:cubicBezTo>
                    <a:pt x="735" y="144"/>
                    <a:pt x="744" y="149"/>
                    <a:pt x="751" y="149"/>
                  </a:cubicBezTo>
                  <a:cubicBezTo>
                    <a:pt x="755" y="149"/>
                    <a:pt x="764" y="144"/>
                    <a:pt x="768" y="140"/>
                  </a:cubicBezTo>
                  <a:cubicBezTo>
                    <a:pt x="775" y="132"/>
                    <a:pt x="775" y="116"/>
                    <a:pt x="768" y="108"/>
                  </a:cubicBezTo>
                  <a:cubicBezTo>
                    <a:pt x="716" y="54"/>
                    <a:pt x="552" y="1"/>
                    <a:pt x="357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6"/>
            <p:cNvSpPr/>
            <p:nvPr/>
          </p:nvSpPr>
          <p:spPr>
            <a:xfrm>
              <a:off x="6356089" y="560382"/>
              <a:ext cx="34572" cy="60502"/>
            </a:xfrm>
            <a:custGeom>
              <a:avLst/>
              <a:gdLst/>
              <a:ahLst/>
              <a:cxnLst/>
              <a:rect l="l" t="t" r="r" b="b"/>
              <a:pathLst>
                <a:path w="676" h="1183" extrusionOk="0">
                  <a:moveTo>
                    <a:pt x="651" y="0"/>
                  </a:moveTo>
                  <a:cubicBezTo>
                    <a:pt x="640" y="0"/>
                    <a:pt x="627" y="8"/>
                    <a:pt x="624" y="20"/>
                  </a:cubicBezTo>
                  <a:cubicBezTo>
                    <a:pt x="603" y="139"/>
                    <a:pt x="576" y="279"/>
                    <a:pt x="548" y="432"/>
                  </a:cubicBezTo>
                  <a:cubicBezTo>
                    <a:pt x="492" y="699"/>
                    <a:pt x="436" y="978"/>
                    <a:pt x="428" y="1131"/>
                  </a:cubicBezTo>
                  <a:cubicBezTo>
                    <a:pt x="369" y="1114"/>
                    <a:pt x="196" y="1055"/>
                    <a:pt x="48" y="775"/>
                  </a:cubicBezTo>
                  <a:cubicBezTo>
                    <a:pt x="44" y="767"/>
                    <a:pt x="37" y="763"/>
                    <a:pt x="30" y="763"/>
                  </a:cubicBezTo>
                  <a:cubicBezTo>
                    <a:pt x="25" y="763"/>
                    <a:pt x="21" y="764"/>
                    <a:pt x="17" y="767"/>
                  </a:cubicBezTo>
                  <a:cubicBezTo>
                    <a:pt x="4" y="771"/>
                    <a:pt x="1" y="786"/>
                    <a:pt x="4" y="799"/>
                  </a:cubicBezTo>
                  <a:cubicBezTo>
                    <a:pt x="205" y="1166"/>
                    <a:pt x="441" y="1182"/>
                    <a:pt x="452" y="1182"/>
                  </a:cubicBezTo>
                  <a:cubicBezTo>
                    <a:pt x="460" y="1182"/>
                    <a:pt x="464" y="1179"/>
                    <a:pt x="468" y="1175"/>
                  </a:cubicBezTo>
                  <a:cubicBezTo>
                    <a:pt x="472" y="1170"/>
                    <a:pt x="476" y="1162"/>
                    <a:pt x="476" y="1158"/>
                  </a:cubicBezTo>
                  <a:cubicBezTo>
                    <a:pt x="476" y="1022"/>
                    <a:pt x="536" y="727"/>
                    <a:pt x="592" y="439"/>
                  </a:cubicBezTo>
                  <a:cubicBezTo>
                    <a:pt x="624" y="292"/>
                    <a:pt x="651" y="148"/>
                    <a:pt x="672" y="28"/>
                  </a:cubicBezTo>
                  <a:cubicBezTo>
                    <a:pt x="675" y="16"/>
                    <a:pt x="668" y="4"/>
                    <a:pt x="651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6"/>
            <p:cNvSpPr/>
            <p:nvPr/>
          </p:nvSpPr>
          <p:spPr>
            <a:xfrm>
              <a:off x="6197596" y="860797"/>
              <a:ext cx="56052" cy="96301"/>
            </a:xfrm>
            <a:custGeom>
              <a:avLst/>
              <a:gdLst/>
              <a:ahLst/>
              <a:cxnLst/>
              <a:rect l="l" t="t" r="r" b="b"/>
              <a:pathLst>
                <a:path w="1096" h="1883" extrusionOk="0">
                  <a:moveTo>
                    <a:pt x="1068" y="0"/>
                  </a:moveTo>
                  <a:cubicBezTo>
                    <a:pt x="1065" y="0"/>
                    <a:pt x="1062" y="1"/>
                    <a:pt x="1059" y="2"/>
                  </a:cubicBezTo>
                  <a:cubicBezTo>
                    <a:pt x="603" y="197"/>
                    <a:pt x="104" y="1536"/>
                    <a:pt x="4" y="1855"/>
                  </a:cubicBezTo>
                  <a:cubicBezTo>
                    <a:pt x="0" y="1867"/>
                    <a:pt x="4" y="1879"/>
                    <a:pt x="20" y="1883"/>
                  </a:cubicBezTo>
                  <a:lnTo>
                    <a:pt x="24" y="1883"/>
                  </a:lnTo>
                  <a:cubicBezTo>
                    <a:pt x="36" y="1883"/>
                    <a:pt x="44" y="1879"/>
                    <a:pt x="48" y="1867"/>
                  </a:cubicBezTo>
                  <a:cubicBezTo>
                    <a:pt x="168" y="1484"/>
                    <a:pt x="579" y="457"/>
                    <a:pt x="955" y="129"/>
                  </a:cubicBezTo>
                  <a:lnTo>
                    <a:pt x="955" y="129"/>
                  </a:lnTo>
                  <a:cubicBezTo>
                    <a:pt x="875" y="249"/>
                    <a:pt x="763" y="469"/>
                    <a:pt x="683" y="832"/>
                  </a:cubicBezTo>
                  <a:cubicBezTo>
                    <a:pt x="548" y="1440"/>
                    <a:pt x="472" y="1707"/>
                    <a:pt x="472" y="1711"/>
                  </a:cubicBezTo>
                  <a:cubicBezTo>
                    <a:pt x="467" y="1723"/>
                    <a:pt x="476" y="1735"/>
                    <a:pt x="487" y="1739"/>
                  </a:cubicBezTo>
                  <a:cubicBezTo>
                    <a:pt x="490" y="1739"/>
                    <a:pt x="493" y="1740"/>
                    <a:pt x="495" y="1740"/>
                  </a:cubicBezTo>
                  <a:cubicBezTo>
                    <a:pt x="507" y="1740"/>
                    <a:pt x="516" y="1733"/>
                    <a:pt x="520" y="1723"/>
                  </a:cubicBezTo>
                  <a:cubicBezTo>
                    <a:pt x="520" y="1719"/>
                    <a:pt x="592" y="1451"/>
                    <a:pt x="731" y="841"/>
                  </a:cubicBezTo>
                  <a:cubicBezTo>
                    <a:pt x="863" y="245"/>
                    <a:pt x="1083" y="46"/>
                    <a:pt x="1086" y="41"/>
                  </a:cubicBezTo>
                  <a:cubicBezTo>
                    <a:pt x="1095" y="33"/>
                    <a:pt x="1095" y="22"/>
                    <a:pt x="1090" y="13"/>
                  </a:cubicBezTo>
                  <a:cubicBezTo>
                    <a:pt x="1084" y="5"/>
                    <a:pt x="1077" y="0"/>
                    <a:pt x="1068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6"/>
            <p:cNvSpPr/>
            <p:nvPr/>
          </p:nvSpPr>
          <p:spPr>
            <a:xfrm>
              <a:off x="6498267" y="967278"/>
              <a:ext cx="20099" cy="55234"/>
            </a:xfrm>
            <a:custGeom>
              <a:avLst/>
              <a:gdLst/>
              <a:ahLst/>
              <a:cxnLst/>
              <a:rect l="l" t="t" r="r" b="b"/>
              <a:pathLst>
                <a:path w="393" h="1080" extrusionOk="0">
                  <a:moveTo>
                    <a:pt x="340" y="1"/>
                  </a:moveTo>
                  <a:cubicBezTo>
                    <a:pt x="48" y="595"/>
                    <a:pt x="0" y="1047"/>
                    <a:pt x="0" y="1055"/>
                  </a:cubicBezTo>
                  <a:cubicBezTo>
                    <a:pt x="0" y="1067"/>
                    <a:pt x="9" y="1079"/>
                    <a:pt x="24" y="1079"/>
                  </a:cubicBezTo>
                  <a:cubicBezTo>
                    <a:pt x="37" y="1079"/>
                    <a:pt x="48" y="1071"/>
                    <a:pt x="48" y="1059"/>
                  </a:cubicBezTo>
                  <a:cubicBezTo>
                    <a:pt x="48" y="1051"/>
                    <a:pt x="93" y="600"/>
                    <a:pt x="393" y="9"/>
                  </a:cubicBezTo>
                  <a:cubicBezTo>
                    <a:pt x="372" y="9"/>
                    <a:pt x="356" y="5"/>
                    <a:pt x="340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6"/>
            <p:cNvSpPr/>
            <p:nvPr/>
          </p:nvSpPr>
          <p:spPr>
            <a:xfrm>
              <a:off x="6509110" y="965436"/>
              <a:ext cx="17388" cy="49250"/>
            </a:xfrm>
            <a:custGeom>
              <a:avLst/>
              <a:gdLst/>
              <a:ahLst/>
              <a:cxnLst/>
              <a:rect l="l" t="t" r="r" b="b"/>
              <a:pathLst>
                <a:path w="340" h="963" extrusionOk="0">
                  <a:moveTo>
                    <a:pt x="340" y="0"/>
                  </a:moveTo>
                  <a:lnTo>
                    <a:pt x="340" y="0"/>
                  </a:lnTo>
                  <a:cubicBezTo>
                    <a:pt x="320" y="8"/>
                    <a:pt x="300" y="17"/>
                    <a:pt x="280" y="24"/>
                  </a:cubicBezTo>
                  <a:cubicBezTo>
                    <a:pt x="89" y="472"/>
                    <a:pt x="0" y="927"/>
                    <a:pt x="0" y="935"/>
                  </a:cubicBezTo>
                  <a:cubicBezTo>
                    <a:pt x="0" y="948"/>
                    <a:pt x="8" y="959"/>
                    <a:pt x="20" y="963"/>
                  </a:cubicBezTo>
                  <a:lnTo>
                    <a:pt x="24" y="963"/>
                  </a:lnTo>
                  <a:cubicBezTo>
                    <a:pt x="37" y="963"/>
                    <a:pt x="44" y="955"/>
                    <a:pt x="48" y="943"/>
                  </a:cubicBezTo>
                  <a:cubicBezTo>
                    <a:pt x="48" y="939"/>
                    <a:pt x="140" y="460"/>
                    <a:pt x="340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6"/>
            <p:cNvSpPr/>
            <p:nvPr/>
          </p:nvSpPr>
          <p:spPr>
            <a:xfrm>
              <a:off x="6213501" y="1007681"/>
              <a:ext cx="40147" cy="145961"/>
            </a:xfrm>
            <a:custGeom>
              <a:avLst/>
              <a:gdLst/>
              <a:ahLst/>
              <a:cxnLst/>
              <a:rect l="l" t="t" r="r" b="b"/>
              <a:pathLst>
                <a:path w="785" h="2854" extrusionOk="0">
                  <a:moveTo>
                    <a:pt x="758" y="1"/>
                  </a:moveTo>
                  <a:cubicBezTo>
                    <a:pt x="748" y="1"/>
                    <a:pt x="739" y="11"/>
                    <a:pt x="736" y="21"/>
                  </a:cubicBezTo>
                  <a:cubicBezTo>
                    <a:pt x="731" y="41"/>
                    <a:pt x="296" y="2026"/>
                    <a:pt x="5" y="2821"/>
                  </a:cubicBezTo>
                  <a:cubicBezTo>
                    <a:pt x="1" y="2834"/>
                    <a:pt x="5" y="2845"/>
                    <a:pt x="17" y="2854"/>
                  </a:cubicBezTo>
                  <a:lnTo>
                    <a:pt x="25" y="2854"/>
                  </a:lnTo>
                  <a:cubicBezTo>
                    <a:pt x="36" y="2854"/>
                    <a:pt x="45" y="2845"/>
                    <a:pt x="49" y="2837"/>
                  </a:cubicBezTo>
                  <a:cubicBezTo>
                    <a:pt x="340" y="2043"/>
                    <a:pt x="779" y="50"/>
                    <a:pt x="784" y="30"/>
                  </a:cubicBezTo>
                  <a:cubicBezTo>
                    <a:pt x="784" y="17"/>
                    <a:pt x="775" y="6"/>
                    <a:pt x="764" y="2"/>
                  </a:cubicBezTo>
                  <a:cubicBezTo>
                    <a:pt x="762" y="1"/>
                    <a:pt x="760" y="1"/>
                    <a:pt x="758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6"/>
            <p:cNvSpPr/>
            <p:nvPr/>
          </p:nvSpPr>
          <p:spPr>
            <a:xfrm>
              <a:off x="6171871" y="1234450"/>
              <a:ext cx="33294" cy="242160"/>
            </a:xfrm>
            <a:custGeom>
              <a:avLst/>
              <a:gdLst/>
              <a:ahLst/>
              <a:cxnLst/>
              <a:rect l="l" t="t" r="r" b="b"/>
              <a:pathLst>
                <a:path w="651" h="4735" extrusionOk="0">
                  <a:moveTo>
                    <a:pt x="622" y="0"/>
                  </a:moveTo>
                  <a:cubicBezTo>
                    <a:pt x="612" y="0"/>
                    <a:pt x="603" y="11"/>
                    <a:pt x="603" y="21"/>
                  </a:cubicBezTo>
                  <a:lnTo>
                    <a:pt x="4" y="4710"/>
                  </a:lnTo>
                  <a:cubicBezTo>
                    <a:pt x="0" y="4723"/>
                    <a:pt x="12" y="4734"/>
                    <a:pt x="24" y="4734"/>
                  </a:cubicBezTo>
                  <a:lnTo>
                    <a:pt x="28" y="4734"/>
                  </a:lnTo>
                  <a:cubicBezTo>
                    <a:pt x="40" y="4734"/>
                    <a:pt x="52" y="4726"/>
                    <a:pt x="52" y="4714"/>
                  </a:cubicBezTo>
                  <a:lnTo>
                    <a:pt x="647" y="29"/>
                  </a:lnTo>
                  <a:cubicBezTo>
                    <a:pt x="651" y="13"/>
                    <a:pt x="643" y="1"/>
                    <a:pt x="627" y="1"/>
                  </a:cubicBezTo>
                  <a:cubicBezTo>
                    <a:pt x="625" y="1"/>
                    <a:pt x="623" y="0"/>
                    <a:pt x="622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6"/>
            <p:cNvSpPr/>
            <p:nvPr/>
          </p:nvSpPr>
          <p:spPr>
            <a:xfrm>
              <a:off x="6023350" y="1678067"/>
              <a:ext cx="35595" cy="20764"/>
            </a:xfrm>
            <a:custGeom>
              <a:avLst/>
              <a:gdLst/>
              <a:ahLst/>
              <a:cxnLst/>
              <a:rect l="l" t="t" r="r" b="b"/>
              <a:pathLst>
                <a:path w="696" h="406" extrusionOk="0">
                  <a:moveTo>
                    <a:pt x="28" y="1"/>
                  </a:moveTo>
                  <a:cubicBezTo>
                    <a:pt x="23" y="1"/>
                    <a:pt x="18" y="3"/>
                    <a:pt x="12" y="7"/>
                  </a:cubicBezTo>
                  <a:cubicBezTo>
                    <a:pt x="0" y="14"/>
                    <a:pt x="0" y="27"/>
                    <a:pt x="8" y="38"/>
                  </a:cubicBezTo>
                  <a:cubicBezTo>
                    <a:pt x="260" y="362"/>
                    <a:pt x="495" y="405"/>
                    <a:pt x="607" y="405"/>
                  </a:cubicBezTo>
                  <a:cubicBezTo>
                    <a:pt x="647" y="405"/>
                    <a:pt x="671" y="402"/>
                    <a:pt x="675" y="402"/>
                  </a:cubicBezTo>
                  <a:cubicBezTo>
                    <a:pt x="687" y="398"/>
                    <a:pt x="695" y="386"/>
                    <a:pt x="692" y="370"/>
                  </a:cubicBezTo>
                  <a:cubicBezTo>
                    <a:pt x="692" y="360"/>
                    <a:pt x="680" y="353"/>
                    <a:pt x="670" y="353"/>
                  </a:cubicBezTo>
                  <a:cubicBezTo>
                    <a:pt x="667" y="353"/>
                    <a:pt x="665" y="353"/>
                    <a:pt x="663" y="354"/>
                  </a:cubicBezTo>
                  <a:cubicBezTo>
                    <a:pt x="662" y="354"/>
                    <a:pt x="643" y="358"/>
                    <a:pt x="611" y="358"/>
                  </a:cubicBezTo>
                  <a:cubicBezTo>
                    <a:pt x="512" y="358"/>
                    <a:pt x="288" y="319"/>
                    <a:pt x="48" y="11"/>
                  </a:cubicBezTo>
                  <a:cubicBezTo>
                    <a:pt x="42" y="4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6"/>
            <p:cNvSpPr/>
            <p:nvPr/>
          </p:nvSpPr>
          <p:spPr>
            <a:xfrm>
              <a:off x="6327500" y="1673873"/>
              <a:ext cx="38050" cy="16008"/>
            </a:xfrm>
            <a:custGeom>
              <a:avLst/>
              <a:gdLst/>
              <a:ahLst/>
              <a:cxnLst/>
              <a:rect l="l" t="t" r="r" b="b"/>
              <a:pathLst>
                <a:path w="744" h="313" extrusionOk="0">
                  <a:moveTo>
                    <a:pt x="717" y="0"/>
                  </a:moveTo>
                  <a:cubicBezTo>
                    <a:pt x="709" y="0"/>
                    <a:pt x="701" y="5"/>
                    <a:pt x="696" y="13"/>
                  </a:cubicBezTo>
                  <a:cubicBezTo>
                    <a:pt x="692" y="13"/>
                    <a:pt x="512" y="261"/>
                    <a:pt x="55" y="261"/>
                  </a:cubicBezTo>
                  <a:cubicBezTo>
                    <a:pt x="45" y="261"/>
                    <a:pt x="35" y="261"/>
                    <a:pt x="25" y="260"/>
                  </a:cubicBezTo>
                  <a:cubicBezTo>
                    <a:pt x="12" y="260"/>
                    <a:pt x="1" y="272"/>
                    <a:pt x="1" y="284"/>
                  </a:cubicBezTo>
                  <a:cubicBezTo>
                    <a:pt x="1" y="301"/>
                    <a:pt x="8" y="308"/>
                    <a:pt x="25" y="308"/>
                  </a:cubicBezTo>
                  <a:cubicBezTo>
                    <a:pt x="36" y="308"/>
                    <a:pt x="49" y="312"/>
                    <a:pt x="60" y="312"/>
                  </a:cubicBezTo>
                  <a:cubicBezTo>
                    <a:pt x="536" y="312"/>
                    <a:pt x="727" y="52"/>
                    <a:pt x="736" y="41"/>
                  </a:cubicBezTo>
                  <a:cubicBezTo>
                    <a:pt x="744" y="28"/>
                    <a:pt x="740" y="13"/>
                    <a:pt x="727" y="4"/>
                  </a:cubicBezTo>
                  <a:cubicBezTo>
                    <a:pt x="725" y="2"/>
                    <a:pt x="721" y="0"/>
                    <a:pt x="717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6"/>
            <p:cNvSpPr/>
            <p:nvPr/>
          </p:nvSpPr>
          <p:spPr>
            <a:xfrm>
              <a:off x="5992511" y="2070131"/>
              <a:ext cx="147137" cy="90011"/>
            </a:xfrm>
            <a:custGeom>
              <a:avLst/>
              <a:gdLst/>
              <a:ahLst/>
              <a:cxnLst/>
              <a:rect l="l" t="t" r="r" b="b"/>
              <a:pathLst>
                <a:path w="2877" h="1760" extrusionOk="0">
                  <a:moveTo>
                    <a:pt x="1529" y="0"/>
                  </a:moveTo>
                  <a:cubicBezTo>
                    <a:pt x="1005" y="0"/>
                    <a:pt x="463" y="133"/>
                    <a:pt x="0" y="360"/>
                  </a:cubicBezTo>
                  <a:cubicBezTo>
                    <a:pt x="4" y="369"/>
                    <a:pt x="4" y="373"/>
                    <a:pt x="4" y="373"/>
                  </a:cubicBezTo>
                  <a:lnTo>
                    <a:pt x="228" y="1271"/>
                  </a:lnTo>
                  <a:cubicBezTo>
                    <a:pt x="228" y="1271"/>
                    <a:pt x="288" y="1243"/>
                    <a:pt x="384" y="1208"/>
                  </a:cubicBezTo>
                  <a:cubicBezTo>
                    <a:pt x="556" y="1146"/>
                    <a:pt x="852" y="1062"/>
                    <a:pt x="1185" y="1062"/>
                  </a:cubicBezTo>
                  <a:cubicBezTo>
                    <a:pt x="1322" y="1062"/>
                    <a:pt x="1466" y="1076"/>
                    <a:pt x="1610" y="1112"/>
                  </a:cubicBezTo>
                  <a:cubicBezTo>
                    <a:pt x="2301" y="1287"/>
                    <a:pt x="2429" y="1483"/>
                    <a:pt x="2541" y="1675"/>
                  </a:cubicBezTo>
                  <a:cubicBezTo>
                    <a:pt x="2556" y="1699"/>
                    <a:pt x="2572" y="1719"/>
                    <a:pt x="2589" y="1731"/>
                  </a:cubicBezTo>
                  <a:cubicBezTo>
                    <a:pt x="2615" y="1752"/>
                    <a:pt x="2645" y="1759"/>
                    <a:pt x="2674" y="1759"/>
                  </a:cubicBezTo>
                  <a:cubicBezTo>
                    <a:pt x="2770" y="1759"/>
                    <a:pt x="2864" y="1675"/>
                    <a:pt x="2864" y="1675"/>
                  </a:cubicBezTo>
                  <a:cubicBezTo>
                    <a:pt x="2864" y="1675"/>
                    <a:pt x="2871" y="1068"/>
                    <a:pt x="2876" y="381"/>
                  </a:cubicBezTo>
                  <a:cubicBezTo>
                    <a:pt x="2494" y="116"/>
                    <a:pt x="2019" y="0"/>
                    <a:pt x="1529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6"/>
            <p:cNvSpPr/>
            <p:nvPr/>
          </p:nvSpPr>
          <p:spPr>
            <a:xfrm>
              <a:off x="6377364" y="2088542"/>
              <a:ext cx="147700" cy="71599"/>
            </a:xfrm>
            <a:custGeom>
              <a:avLst/>
              <a:gdLst/>
              <a:ahLst/>
              <a:cxnLst/>
              <a:rect l="l" t="t" r="r" b="b"/>
              <a:pathLst>
                <a:path w="2888" h="1400" extrusionOk="0">
                  <a:moveTo>
                    <a:pt x="2472" y="0"/>
                  </a:moveTo>
                  <a:cubicBezTo>
                    <a:pt x="1663" y="0"/>
                    <a:pt x="748" y="239"/>
                    <a:pt x="1" y="608"/>
                  </a:cubicBezTo>
                  <a:cubicBezTo>
                    <a:pt x="40" y="716"/>
                    <a:pt x="68" y="788"/>
                    <a:pt x="76" y="815"/>
                  </a:cubicBezTo>
                  <a:cubicBezTo>
                    <a:pt x="136" y="992"/>
                    <a:pt x="279" y="1223"/>
                    <a:pt x="351" y="1335"/>
                  </a:cubicBezTo>
                  <a:cubicBezTo>
                    <a:pt x="379" y="1375"/>
                    <a:pt x="399" y="1399"/>
                    <a:pt x="399" y="1399"/>
                  </a:cubicBezTo>
                  <a:cubicBezTo>
                    <a:pt x="399" y="1399"/>
                    <a:pt x="464" y="1204"/>
                    <a:pt x="1330" y="1091"/>
                  </a:cubicBezTo>
                  <a:cubicBezTo>
                    <a:pt x="2197" y="979"/>
                    <a:pt x="2888" y="911"/>
                    <a:pt x="2888" y="911"/>
                  </a:cubicBezTo>
                  <a:cubicBezTo>
                    <a:pt x="2888" y="911"/>
                    <a:pt x="2804" y="564"/>
                    <a:pt x="2672" y="5"/>
                  </a:cubicBezTo>
                  <a:cubicBezTo>
                    <a:pt x="2606" y="2"/>
                    <a:pt x="2539" y="0"/>
                    <a:pt x="2472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6"/>
            <p:cNvSpPr/>
            <p:nvPr/>
          </p:nvSpPr>
          <p:spPr>
            <a:xfrm>
              <a:off x="6340797" y="545090"/>
              <a:ext cx="10433" cy="16059"/>
            </a:xfrm>
            <a:custGeom>
              <a:avLst/>
              <a:gdLst/>
              <a:ahLst/>
              <a:cxnLst/>
              <a:rect l="l" t="t" r="r" b="b"/>
              <a:pathLst>
                <a:path w="204" h="314" extrusionOk="0">
                  <a:moveTo>
                    <a:pt x="146" y="1"/>
                  </a:moveTo>
                  <a:cubicBezTo>
                    <a:pt x="108" y="1"/>
                    <a:pt x="60" y="53"/>
                    <a:pt x="32" y="132"/>
                  </a:cubicBezTo>
                  <a:cubicBezTo>
                    <a:pt x="0" y="215"/>
                    <a:pt x="4" y="299"/>
                    <a:pt x="45" y="311"/>
                  </a:cubicBezTo>
                  <a:cubicBezTo>
                    <a:pt x="49" y="313"/>
                    <a:pt x="54" y="314"/>
                    <a:pt x="59" y="314"/>
                  </a:cubicBezTo>
                  <a:cubicBezTo>
                    <a:pt x="97" y="314"/>
                    <a:pt x="144" y="261"/>
                    <a:pt x="172" y="183"/>
                  </a:cubicBezTo>
                  <a:cubicBezTo>
                    <a:pt x="204" y="99"/>
                    <a:pt x="200" y="16"/>
                    <a:pt x="160" y="3"/>
                  </a:cubicBezTo>
                  <a:cubicBezTo>
                    <a:pt x="155" y="1"/>
                    <a:pt x="151" y="1"/>
                    <a:pt x="1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6"/>
            <p:cNvSpPr/>
            <p:nvPr/>
          </p:nvSpPr>
          <p:spPr>
            <a:xfrm>
              <a:off x="6407744" y="568565"/>
              <a:ext cx="10535" cy="16212"/>
            </a:xfrm>
            <a:custGeom>
              <a:avLst/>
              <a:gdLst/>
              <a:ahLst/>
              <a:cxnLst/>
              <a:rect l="l" t="t" r="r" b="b"/>
              <a:pathLst>
                <a:path w="206" h="317" extrusionOk="0">
                  <a:moveTo>
                    <a:pt x="148" y="1"/>
                  </a:moveTo>
                  <a:cubicBezTo>
                    <a:pt x="109" y="1"/>
                    <a:pt x="62" y="56"/>
                    <a:pt x="33" y="132"/>
                  </a:cubicBezTo>
                  <a:cubicBezTo>
                    <a:pt x="1" y="219"/>
                    <a:pt x="6" y="300"/>
                    <a:pt x="45" y="315"/>
                  </a:cubicBezTo>
                  <a:cubicBezTo>
                    <a:pt x="49" y="316"/>
                    <a:pt x="53" y="317"/>
                    <a:pt x="57" y="317"/>
                  </a:cubicBezTo>
                  <a:cubicBezTo>
                    <a:pt x="96" y="317"/>
                    <a:pt x="144" y="264"/>
                    <a:pt x="173" y="187"/>
                  </a:cubicBezTo>
                  <a:cubicBezTo>
                    <a:pt x="205" y="99"/>
                    <a:pt x="201" y="20"/>
                    <a:pt x="161" y="3"/>
                  </a:cubicBezTo>
                  <a:cubicBezTo>
                    <a:pt x="157" y="2"/>
                    <a:pt x="152" y="1"/>
                    <a:pt x="1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6"/>
            <p:cNvSpPr/>
            <p:nvPr/>
          </p:nvSpPr>
          <p:spPr>
            <a:xfrm>
              <a:off x="6292160" y="576645"/>
              <a:ext cx="44699" cy="36874"/>
            </a:xfrm>
            <a:custGeom>
              <a:avLst/>
              <a:gdLst/>
              <a:ahLst/>
              <a:cxnLst/>
              <a:rect l="l" t="t" r="r" b="b"/>
              <a:pathLst>
                <a:path w="874" h="721" extrusionOk="0">
                  <a:moveTo>
                    <a:pt x="391" y="1"/>
                  </a:moveTo>
                  <a:cubicBezTo>
                    <a:pt x="328" y="1"/>
                    <a:pt x="266" y="20"/>
                    <a:pt x="208" y="61"/>
                  </a:cubicBezTo>
                  <a:cubicBezTo>
                    <a:pt x="0" y="217"/>
                    <a:pt x="61" y="593"/>
                    <a:pt x="348" y="700"/>
                  </a:cubicBezTo>
                  <a:cubicBezTo>
                    <a:pt x="386" y="715"/>
                    <a:pt x="423" y="721"/>
                    <a:pt x="459" y="721"/>
                  </a:cubicBezTo>
                  <a:cubicBezTo>
                    <a:pt x="696" y="721"/>
                    <a:pt x="874" y="436"/>
                    <a:pt x="760" y="245"/>
                  </a:cubicBezTo>
                  <a:cubicBezTo>
                    <a:pt x="666" y="92"/>
                    <a:pt x="528" y="1"/>
                    <a:pt x="391" y="1"/>
                  </a:cubicBezTo>
                  <a:close/>
                </a:path>
              </a:pathLst>
            </a:custGeom>
            <a:solidFill>
              <a:srgbClr val="F4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6"/>
            <p:cNvSpPr/>
            <p:nvPr/>
          </p:nvSpPr>
          <p:spPr>
            <a:xfrm>
              <a:off x="6392861" y="609991"/>
              <a:ext cx="25213" cy="30686"/>
            </a:xfrm>
            <a:custGeom>
              <a:avLst/>
              <a:gdLst/>
              <a:ahLst/>
              <a:cxnLst/>
              <a:rect l="l" t="t" r="r" b="b"/>
              <a:pathLst>
                <a:path w="493" h="600" extrusionOk="0">
                  <a:moveTo>
                    <a:pt x="349" y="1"/>
                  </a:moveTo>
                  <a:cubicBezTo>
                    <a:pt x="285" y="1"/>
                    <a:pt x="221" y="20"/>
                    <a:pt x="164" y="61"/>
                  </a:cubicBezTo>
                  <a:cubicBezTo>
                    <a:pt x="0" y="181"/>
                    <a:pt x="0" y="444"/>
                    <a:pt x="153" y="600"/>
                  </a:cubicBezTo>
                  <a:cubicBezTo>
                    <a:pt x="277" y="432"/>
                    <a:pt x="388" y="236"/>
                    <a:pt x="492" y="32"/>
                  </a:cubicBezTo>
                  <a:cubicBezTo>
                    <a:pt x="446" y="12"/>
                    <a:pt x="397" y="1"/>
                    <a:pt x="349" y="1"/>
                  </a:cubicBezTo>
                  <a:close/>
                </a:path>
              </a:pathLst>
            </a:custGeom>
            <a:solidFill>
              <a:srgbClr val="F4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6"/>
            <p:cNvSpPr/>
            <p:nvPr/>
          </p:nvSpPr>
          <p:spPr>
            <a:xfrm>
              <a:off x="6270731" y="621396"/>
              <a:ext cx="69912" cy="89244"/>
            </a:xfrm>
            <a:custGeom>
              <a:avLst/>
              <a:gdLst/>
              <a:ahLst/>
              <a:cxnLst/>
              <a:rect l="l" t="t" r="r" b="b"/>
              <a:pathLst>
                <a:path w="1367" h="1745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32" y="1"/>
                    <a:pt x="1" y="537"/>
                    <a:pt x="259" y="1060"/>
                  </a:cubicBezTo>
                  <a:cubicBezTo>
                    <a:pt x="419" y="1387"/>
                    <a:pt x="659" y="1619"/>
                    <a:pt x="815" y="1743"/>
                  </a:cubicBezTo>
                  <a:cubicBezTo>
                    <a:pt x="829" y="1744"/>
                    <a:pt x="842" y="1744"/>
                    <a:pt x="854" y="1744"/>
                  </a:cubicBezTo>
                  <a:cubicBezTo>
                    <a:pt x="972" y="1744"/>
                    <a:pt x="1030" y="1693"/>
                    <a:pt x="1067" y="1639"/>
                  </a:cubicBezTo>
                  <a:cubicBezTo>
                    <a:pt x="1094" y="1591"/>
                    <a:pt x="1166" y="1468"/>
                    <a:pt x="1230" y="1355"/>
                  </a:cubicBezTo>
                  <a:cubicBezTo>
                    <a:pt x="1302" y="1232"/>
                    <a:pt x="1367" y="1120"/>
                    <a:pt x="1367" y="1120"/>
                  </a:cubicBezTo>
                  <a:cubicBezTo>
                    <a:pt x="727" y="1051"/>
                    <a:pt x="216" y="384"/>
                    <a:pt x="132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6"/>
            <p:cNvSpPr/>
            <p:nvPr/>
          </p:nvSpPr>
          <p:spPr>
            <a:xfrm>
              <a:off x="6496273" y="758306"/>
              <a:ext cx="57024" cy="91750"/>
            </a:xfrm>
            <a:custGeom>
              <a:avLst/>
              <a:gdLst/>
              <a:ahLst/>
              <a:cxnLst/>
              <a:rect l="l" t="t" r="r" b="b"/>
              <a:pathLst>
                <a:path w="1115" h="1794" extrusionOk="0">
                  <a:moveTo>
                    <a:pt x="207" y="0"/>
                  </a:moveTo>
                  <a:cubicBezTo>
                    <a:pt x="111" y="92"/>
                    <a:pt x="39" y="181"/>
                    <a:pt x="0" y="236"/>
                  </a:cubicBezTo>
                  <a:lnTo>
                    <a:pt x="499" y="1794"/>
                  </a:lnTo>
                  <a:cubicBezTo>
                    <a:pt x="499" y="1794"/>
                    <a:pt x="795" y="1666"/>
                    <a:pt x="998" y="1438"/>
                  </a:cubicBezTo>
                  <a:cubicBezTo>
                    <a:pt x="1031" y="1403"/>
                    <a:pt x="1070" y="1366"/>
                    <a:pt x="1114" y="1335"/>
                  </a:cubicBezTo>
                  <a:cubicBezTo>
                    <a:pt x="878" y="1038"/>
                    <a:pt x="495" y="520"/>
                    <a:pt x="207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6"/>
            <p:cNvSpPr/>
            <p:nvPr/>
          </p:nvSpPr>
          <p:spPr>
            <a:xfrm>
              <a:off x="6377978" y="941962"/>
              <a:ext cx="197359" cy="141562"/>
            </a:xfrm>
            <a:custGeom>
              <a:avLst/>
              <a:gdLst/>
              <a:ahLst/>
              <a:cxnLst/>
              <a:rect l="l" t="t" r="r" b="b"/>
              <a:pathLst>
                <a:path w="3859" h="2768" extrusionOk="0">
                  <a:moveTo>
                    <a:pt x="727" y="0"/>
                  </a:moveTo>
                  <a:lnTo>
                    <a:pt x="304" y="272"/>
                  </a:lnTo>
                  <a:lnTo>
                    <a:pt x="0" y="1038"/>
                  </a:lnTo>
                  <a:cubicBezTo>
                    <a:pt x="0" y="1038"/>
                    <a:pt x="1174" y="2241"/>
                    <a:pt x="1797" y="2544"/>
                  </a:cubicBezTo>
                  <a:cubicBezTo>
                    <a:pt x="2112" y="2699"/>
                    <a:pt x="2363" y="2768"/>
                    <a:pt x="2612" y="2768"/>
                  </a:cubicBezTo>
                  <a:cubicBezTo>
                    <a:pt x="2858" y="2768"/>
                    <a:pt x="3103" y="2700"/>
                    <a:pt x="3407" y="2581"/>
                  </a:cubicBezTo>
                  <a:cubicBezTo>
                    <a:pt x="3543" y="2524"/>
                    <a:pt x="3698" y="2445"/>
                    <a:pt x="3858" y="2341"/>
                  </a:cubicBezTo>
                  <a:cubicBezTo>
                    <a:pt x="3539" y="2289"/>
                    <a:pt x="3156" y="2193"/>
                    <a:pt x="2760" y="2017"/>
                  </a:cubicBezTo>
                  <a:cubicBezTo>
                    <a:pt x="1750" y="1566"/>
                    <a:pt x="727" y="0"/>
                    <a:pt x="727" y="0"/>
                  </a:cubicBezTo>
                  <a:close/>
                </a:path>
              </a:pathLst>
            </a:custGeom>
            <a:solidFill>
              <a:srgbClr val="FA9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6"/>
            <p:cNvSpPr/>
            <p:nvPr/>
          </p:nvSpPr>
          <p:spPr>
            <a:xfrm>
              <a:off x="6165324" y="956282"/>
              <a:ext cx="222674" cy="75793"/>
            </a:xfrm>
            <a:custGeom>
              <a:avLst/>
              <a:gdLst/>
              <a:ahLst/>
              <a:cxnLst/>
              <a:rect l="l" t="t" r="r" b="b"/>
              <a:pathLst>
                <a:path w="4354" h="1482" extrusionOk="0">
                  <a:moveTo>
                    <a:pt x="4354" y="0"/>
                  </a:moveTo>
                  <a:cubicBezTo>
                    <a:pt x="4353" y="0"/>
                    <a:pt x="3216" y="655"/>
                    <a:pt x="2177" y="906"/>
                  </a:cubicBezTo>
                  <a:cubicBezTo>
                    <a:pt x="1584" y="1050"/>
                    <a:pt x="1177" y="1105"/>
                    <a:pt x="889" y="1105"/>
                  </a:cubicBezTo>
                  <a:cubicBezTo>
                    <a:pt x="673" y="1105"/>
                    <a:pt x="523" y="1074"/>
                    <a:pt x="412" y="1026"/>
                  </a:cubicBezTo>
                  <a:cubicBezTo>
                    <a:pt x="148" y="919"/>
                    <a:pt x="1" y="834"/>
                    <a:pt x="1" y="834"/>
                  </a:cubicBezTo>
                  <a:lnTo>
                    <a:pt x="1" y="834"/>
                  </a:lnTo>
                  <a:cubicBezTo>
                    <a:pt x="155" y="1063"/>
                    <a:pt x="410" y="1481"/>
                    <a:pt x="1239" y="1481"/>
                  </a:cubicBezTo>
                  <a:cubicBezTo>
                    <a:pt x="1351" y="1481"/>
                    <a:pt x="1473" y="1474"/>
                    <a:pt x="1606" y="1457"/>
                  </a:cubicBezTo>
                  <a:cubicBezTo>
                    <a:pt x="2728" y="1318"/>
                    <a:pt x="3894" y="515"/>
                    <a:pt x="4354" y="0"/>
                  </a:cubicBezTo>
                  <a:close/>
                </a:path>
              </a:pathLst>
            </a:custGeom>
            <a:solidFill>
              <a:srgbClr val="FA9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6"/>
            <p:cNvSpPr/>
            <p:nvPr/>
          </p:nvSpPr>
          <p:spPr>
            <a:xfrm>
              <a:off x="5958603" y="1634083"/>
              <a:ext cx="103564" cy="501094"/>
            </a:xfrm>
            <a:custGeom>
              <a:avLst/>
              <a:gdLst/>
              <a:ahLst/>
              <a:cxnLst/>
              <a:rect l="l" t="t" r="r" b="b"/>
              <a:pathLst>
                <a:path w="2025" h="9798" extrusionOk="0">
                  <a:moveTo>
                    <a:pt x="384" y="0"/>
                  </a:moveTo>
                  <a:lnTo>
                    <a:pt x="384" y="0"/>
                  </a:lnTo>
                  <a:cubicBezTo>
                    <a:pt x="411" y="251"/>
                    <a:pt x="428" y="387"/>
                    <a:pt x="428" y="387"/>
                  </a:cubicBezTo>
                  <a:cubicBezTo>
                    <a:pt x="428" y="387"/>
                    <a:pt x="0" y="1865"/>
                    <a:pt x="28" y="3630"/>
                  </a:cubicBezTo>
                  <a:cubicBezTo>
                    <a:pt x="56" y="5332"/>
                    <a:pt x="623" y="8652"/>
                    <a:pt x="663" y="8886"/>
                  </a:cubicBezTo>
                  <a:cubicBezTo>
                    <a:pt x="667" y="8895"/>
                    <a:pt x="667" y="8899"/>
                    <a:pt x="667" y="8899"/>
                  </a:cubicBezTo>
                  <a:lnTo>
                    <a:pt x="891" y="9797"/>
                  </a:lnTo>
                  <a:cubicBezTo>
                    <a:pt x="891" y="9797"/>
                    <a:pt x="951" y="9769"/>
                    <a:pt x="1047" y="9734"/>
                  </a:cubicBezTo>
                  <a:cubicBezTo>
                    <a:pt x="1221" y="9672"/>
                    <a:pt x="1520" y="9586"/>
                    <a:pt x="1856" y="9586"/>
                  </a:cubicBezTo>
                  <a:cubicBezTo>
                    <a:pt x="1911" y="9586"/>
                    <a:pt x="1968" y="9589"/>
                    <a:pt x="2025" y="9594"/>
                  </a:cubicBezTo>
                  <a:cubicBezTo>
                    <a:pt x="1925" y="8747"/>
                    <a:pt x="1702" y="7269"/>
                    <a:pt x="1294" y="6015"/>
                  </a:cubicBezTo>
                  <a:cubicBezTo>
                    <a:pt x="683" y="4137"/>
                    <a:pt x="651" y="1414"/>
                    <a:pt x="531" y="594"/>
                  </a:cubicBezTo>
                  <a:cubicBezTo>
                    <a:pt x="496" y="363"/>
                    <a:pt x="448" y="179"/>
                    <a:pt x="384" y="0"/>
                  </a:cubicBezTo>
                  <a:close/>
                </a:path>
              </a:pathLst>
            </a:custGeom>
            <a:solidFill>
              <a:srgbClr val="2F1502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6"/>
            <p:cNvSpPr/>
            <p:nvPr/>
          </p:nvSpPr>
          <p:spPr>
            <a:xfrm>
              <a:off x="6256206" y="696167"/>
              <a:ext cx="68275" cy="166162"/>
            </a:xfrm>
            <a:custGeom>
              <a:avLst/>
              <a:gdLst/>
              <a:ahLst/>
              <a:cxnLst/>
              <a:rect l="l" t="t" r="r" b="b"/>
              <a:pathLst>
                <a:path w="1335" h="3249" extrusionOk="0">
                  <a:moveTo>
                    <a:pt x="40" y="1"/>
                  </a:moveTo>
                  <a:cubicBezTo>
                    <a:pt x="16" y="988"/>
                    <a:pt x="1" y="3249"/>
                    <a:pt x="1" y="3249"/>
                  </a:cubicBezTo>
                  <a:lnTo>
                    <a:pt x="160" y="3164"/>
                  </a:lnTo>
                  <a:lnTo>
                    <a:pt x="216" y="3136"/>
                  </a:lnTo>
                  <a:lnTo>
                    <a:pt x="460" y="3009"/>
                  </a:lnTo>
                  <a:cubicBezTo>
                    <a:pt x="460" y="3009"/>
                    <a:pt x="1083" y="1451"/>
                    <a:pt x="1231" y="1012"/>
                  </a:cubicBezTo>
                  <a:cubicBezTo>
                    <a:pt x="1291" y="832"/>
                    <a:pt x="1319" y="656"/>
                    <a:pt x="1334" y="516"/>
                  </a:cubicBezTo>
                  <a:lnTo>
                    <a:pt x="1334" y="516"/>
                  </a:lnTo>
                  <a:lnTo>
                    <a:pt x="1015" y="548"/>
                  </a:lnTo>
                  <a:lnTo>
                    <a:pt x="703" y="904"/>
                  </a:lnTo>
                  <a:lnTo>
                    <a:pt x="668" y="944"/>
                  </a:lnTo>
                  <a:lnTo>
                    <a:pt x="652" y="904"/>
                  </a:lnTo>
                  <a:lnTo>
                    <a:pt x="460" y="380"/>
                  </a:lnTo>
                  <a:cubicBezTo>
                    <a:pt x="460" y="380"/>
                    <a:pt x="160" y="117"/>
                    <a:pt x="40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6"/>
            <p:cNvSpPr/>
            <p:nvPr/>
          </p:nvSpPr>
          <p:spPr>
            <a:xfrm>
              <a:off x="6176371" y="1371770"/>
              <a:ext cx="274328" cy="788362"/>
            </a:xfrm>
            <a:custGeom>
              <a:avLst/>
              <a:gdLst/>
              <a:ahLst/>
              <a:cxnLst/>
              <a:rect l="l" t="t" r="r" b="b"/>
              <a:pathLst>
                <a:path w="5364" h="15415" extrusionOk="0">
                  <a:moveTo>
                    <a:pt x="251" y="0"/>
                  </a:moveTo>
                  <a:lnTo>
                    <a:pt x="0" y="1558"/>
                  </a:lnTo>
                  <a:lnTo>
                    <a:pt x="16" y="1925"/>
                  </a:lnTo>
                  <a:lnTo>
                    <a:pt x="19" y="1929"/>
                  </a:lnTo>
                  <a:cubicBezTo>
                    <a:pt x="303" y="2736"/>
                    <a:pt x="1885" y="7266"/>
                    <a:pt x="1885" y="7441"/>
                  </a:cubicBezTo>
                  <a:cubicBezTo>
                    <a:pt x="1885" y="7633"/>
                    <a:pt x="1981" y="9067"/>
                    <a:pt x="2320" y="10142"/>
                  </a:cubicBezTo>
                  <a:cubicBezTo>
                    <a:pt x="2616" y="11092"/>
                    <a:pt x="3638" y="13824"/>
                    <a:pt x="3931" y="14623"/>
                  </a:cubicBezTo>
                  <a:cubicBezTo>
                    <a:pt x="3970" y="14731"/>
                    <a:pt x="3998" y="14803"/>
                    <a:pt x="4006" y="14830"/>
                  </a:cubicBezTo>
                  <a:cubicBezTo>
                    <a:pt x="4066" y="15007"/>
                    <a:pt x="4209" y="15238"/>
                    <a:pt x="4281" y="15350"/>
                  </a:cubicBezTo>
                  <a:cubicBezTo>
                    <a:pt x="4309" y="15390"/>
                    <a:pt x="4329" y="15414"/>
                    <a:pt x="4329" y="15414"/>
                  </a:cubicBezTo>
                  <a:cubicBezTo>
                    <a:pt x="4329" y="15414"/>
                    <a:pt x="4394" y="15219"/>
                    <a:pt x="5260" y="15106"/>
                  </a:cubicBezTo>
                  <a:cubicBezTo>
                    <a:pt x="5297" y="15099"/>
                    <a:pt x="5328" y="15094"/>
                    <a:pt x="5364" y="15090"/>
                  </a:cubicBezTo>
                  <a:cubicBezTo>
                    <a:pt x="4633" y="12953"/>
                    <a:pt x="2401" y="6418"/>
                    <a:pt x="1837" y="4833"/>
                  </a:cubicBezTo>
                  <a:cubicBezTo>
                    <a:pt x="1162" y="2928"/>
                    <a:pt x="251" y="0"/>
                    <a:pt x="251" y="0"/>
                  </a:cubicBezTo>
                  <a:close/>
                </a:path>
              </a:pathLst>
            </a:custGeom>
            <a:solidFill>
              <a:srgbClr val="2F1502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6"/>
            <p:cNvSpPr/>
            <p:nvPr/>
          </p:nvSpPr>
          <p:spPr>
            <a:xfrm>
              <a:off x="6340439" y="648348"/>
              <a:ext cx="16621" cy="12837"/>
            </a:xfrm>
            <a:custGeom>
              <a:avLst/>
              <a:gdLst/>
              <a:ahLst/>
              <a:cxnLst/>
              <a:rect l="l" t="t" r="r" b="b"/>
              <a:pathLst>
                <a:path w="325" h="251" extrusionOk="0">
                  <a:moveTo>
                    <a:pt x="192" y="1"/>
                  </a:moveTo>
                  <a:cubicBezTo>
                    <a:pt x="90" y="1"/>
                    <a:pt x="1" y="209"/>
                    <a:pt x="107" y="246"/>
                  </a:cubicBezTo>
                  <a:cubicBezTo>
                    <a:pt x="117" y="249"/>
                    <a:pt x="127" y="251"/>
                    <a:pt x="136" y="251"/>
                  </a:cubicBezTo>
                  <a:cubicBezTo>
                    <a:pt x="243" y="251"/>
                    <a:pt x="325" y="45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6"/>
            <p:cNvSpPr/>
            <p:nvPr/>
          </p:nvSpPr>
          <p:spPr>
            <a:xfrm>
              <a:off x="6249660" y="1043430"/>
              <a:ext cx="15189" cy="11302"/>
            </a:xfrm>
            <a:custGeom>
              <a:avLst/>
              <a:gdLst/>
              <a:ahLst/>
              <a:cxnLst/>
              <a:rect l="l" t="t" r="r" b="b"/>
              <a:pathLst>
                <a:path w="297" h="221" extrusionOk="0">
                  <a:moveTo>
                    <a:pt x="146" y="1"/>
                  </a:moveTo>
                  <a:cubicBezTo>
                    <a:pt x="62" y="1"/>
                    <a:pt x="0" y="100"/>
                    <a:pt x="65" y="189"/>
                  </a:cubicBezTo>
                  <a:cubicBezTo>
                    <a:pt x="68" y="189"/>
                    <a:pt x="68" y="193"/>
                    <a:pt x="68" y="193"/>
                  </a:cubicBezTo>
                  <a:cubicBezTo>
                    <a:pt x="94" y="212"/>
                    <a:pt x="121" y="220"/>
                    <a:pt x="146" y="220"/>
                  </a:cubicBezTo>
                  <a:cubicBezTo>
                    <a:pt x="233" y="220"/>
                    <a:pt x="297" y="123"/>
                    <a:pt x="229" y="33"/>
                  </a:cubicBezTo>
                  <a:cubicBezTo>
                    <a:pt x="229" y="29"/>
                    <a:pt x="229" y="29"/>
                    <a:pt x="225" y="29"/>
                  </a:cubicBezTo>
                  <a:cubicBezTo>
                    <a:pt x="198" y="9"/>
                    <a:pt x="171" y="1"/>
                    <a:pt x="146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6"/>
            <p:cNvSpPr/>
            <p:nvPr/>
          </p:nvSpPr>
          <p:spPr>
            <a:xfrm>
              <a:off x="6237385" y="1095136"/>
              <a:ext cx="15189" cy="11354"/>
            </a:xfrm>
            <a:custGeom>
              <a:avLst/>
              <a:gdLst/>
              <a:ahLst/>
              <a:cxnLst/>
              <a:rect l="l" t="t" r="r" b="b"/>
              <a:pathLst>
                <a:path w="297" h="222" extrusionOk="0">
                  <a:moveTo>
                    <a:pt x="147" y="0"/>
                  </a:moveTo>
                  <a:cubicBezTo>
                    <a:pt x="62" y="0"/>
                    <a:pt x="1" y="99"/>
                    <a:pt x="65" y="189"/>
                  </a:cubicBezTo>
                  <a:lnTo>
                    <a:pt x="69" y="193"/>
                  </a:lnTo>
                  <a:cubicBezTo>
                    <a:pt x="95" y="213"/>
                    <a:pt x="122" y="221"/>
                    <a:pt x="148" y="221"/>
                  </a:cubicBezTo>
                  <a:cubicBezTo>
                    <a:pt x="234" y="221"/>
                    <a:pt x="297" y="122"/>
                    <a:pt x="229" y="33"/>
                  </a:cubicBezTo>
                  <a:cubicBezTo>
                    <a:pt x="229" y="33"/>
                    <a:pt x="229" y="29"/>
                    <a:pt x="225" y="29"/>
                  </a:cubicBezTo>
                  <a:cubicBezTo>
                    <a:pt x="199" y="9"/>
                    <a:pt x="172" y="0"/>
                    <a:pt x="147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6"/>
            <p:cNvSpPr/>
            <p:nvPr/>
          </p:nvSpPr>
          <p:spPr>
            <a:xfrm>
              <a:off x="6633541" y="890665"/>
              <a:ext cx="75589" cy="93079"/>
            </a:xfrm>
            <a:custGeom>
              <a:avLst/>
              <a:gdLst/>
              <a:ahLst/>
              <a:cxnLst/>
              <a:rect l="l" t="t" r="r" b="b"/>
              <a:pathLst>
                <a:path w="1478" h="1820" extrusionOk="0">
                  <a:moveTo>
                    <a:pt x="472" y="0"/>
                  </a:moveTo>
                  <a:cubicBezTo>
                    <a:pt x="467" y="0"/>
                    <a:pt x="461" y="0"/>
                    <a:pt x="456" y="1"/>
                  </a:cubicBezTo>
                  <a:cubicBezTo>
                    <a:pt x="391" y="1"/>
                    <a:pt x="320" y="21"/>
                    <a:pt x="244" y="45"/>
                  </a:cubicBezTo>
                  <a:lnTo>
                    <a:pt x="272" y="205"/>
                  </a:lnTo>
                  <a:cubicBezTo>
                    <a:pt x="32" y="675"/>
                    <a:pt x="0" y="736"/>
                    <a:pt x="76" y="856"/>
                  </a:cubicBezTo>
                  <a:cubicBezTo>
                    <a:pt x="84" y="868"/>
                    <a:pt x="96" y="873"/>
                    <a:pt x="110" y="873"/>
                  </a:cubicBezTo>
                  <a:cubicBezTo>
                    <a:pt x="218" y="873"/>
                    <a:pt x="484" y="565"/>
                    <a:pt x="555" y="480"/>
                  </a:cubicBezTo>
                  <a:lnTo>
                    <a:pt x="555" y="480"/>
                  </a:lnTo>
                  <a:cubicBezTo>
                    <a:pt x="483" y="576"/>
                    <a:pt x="220" y="931"/>
                    <a:pt x="307" y="1095"/>
                  </a:cubicBezTo>
                  <a:cubicBezTo>
                    <a:pt x="323" y="1127"/>
                    <a:pt x="348" y="1141"/>
                    <a:pt x="378" y="1141"/>
                  </a:cubicBezTo>
                  <a:cubicBezTo>
                    <a:pt x="510" y="1141"/>
                    <a:pt x="746" y="875"/>
                    <a:pt x="795" y="819"/>
                  </a:cubicBezTo>
                  <a:lnTo>
                    <a:pt x="795" y="819"/>
                  </a:lnTo>
                  <a:cubicBezTo>
                    <a:pt x="738" y="900"/>
                    <a:pt x="412" y="1370"/>
                    <a:pt x="475" y="1470"/>
                  </a:cubicBezTo>
                  <a:cubicBezTo>
                    <a:pt x="484" y="1484"/>
                    <a:pt x="500" y="1490"/>
                    <a:pt x="520" y="1490"/>
                  </a:cubicBezTo>
                  <a:cubicBezTo>
                    <a:pt x="657" y="1490"/>
                    <a:pt x="1003" y="1223"/>
                    <a:pt x="1038" y="1195"/>
                  </a:cubicBezTo>
                  <a:lnTo>
                    <a:pt x="1038" y="1195"/>
                  </a:lnTo>
                  <a:cubicBezTo>
                    <a:pt x="1015" y="1223"/>
                    <a:pt x="795" y="1459"/>
                    <a:pt x="738" y="1626"/>
                  </a:cubicBezTo>
                  <a:cubicBezTo>
                    <a:pt x="719" y="1674"/>
                    <a:pt x="714" y="1722"/>
                    <a:pt x="711" y="1766"/>
                  </a:cubicBezTo>
                  <a:cubicBezTo>
                    <a:pt x="723" y="1754"/>
                    <a:pt x="731" y="1746"/>
                    <a:pt x="731" y="1746"/>
                  </a:cubicBezTo>
                  <a:cubicBezTo>
                    <a:pt x="742" y="1797"/>
                    <a:pt x="768" y="1820"/>
                    <a:pt x="807" y="1820"/>
                  </a:cubicBezTo>
                  <a:cubicBezTo>
                    <a:pt x="893" y="1820"/>
                    <a:pt x="1040" y="1704"/>
                    <a:pt x="1199" y="1554"/>
                  </a:cubicBezTo>
                  <a:cubicBezTo>
                    <a:pt x="1430" y="1339"/>
                    <a:pt x="1478" y="1215"/>
                    <a:pt x="1406" y="1023"/>
                  </a:cubicBezTo>
                  <a:cubicBezTo>
                    <a:pt x="1372" y="933"/>
                    <a:pt x="1318" y="909"/>
                    <a:pt x="1272" y="909"/>
                  </a:cubicBezTo>
                  <a:cubicBezTo>
                    <a:pt x="1219" y="909"/>
                    <a:pt x="1175" y="939"/>
                    <a:pt x="1175" y="939"/>
                  </a:cubicBezTo>
                  <a:cubicBezTo>
                    <a:pt x="1175" y="939"/>
                    <a:pt x="1342" y="712"/>
                    <a:pt x="1234" y="628"/>
                  </a:cubicBezTo>
                  <a:cubicBezTo>
                    <a:pt x="1198" y="597"/>
                    <a:pt x="1159" y="588"/>
                    <a:pt x="1123" y="588"/>
                  </a:cubicBezTo>
                  <a:cubicBezTo>
                    <a:pt x="1059" y="588"/>
                    <a:pt x="1005" y="619"/>
                    <a:pt x="994" y="624"/>
                  </a:cubicBezTo>
                  <a:cubicBezTo>
                    <a:pt x="1007" y="604"/>
                    <a:pt x="1122" y="356"/>
                    <a:pt x="994" y="277"/>
                  </a:cubicBezTo>
                  <a:cubicBezTo>
                    <a:pt x="954" y="251"/>
                    <a:pt x="912" y="242"/>
                    <a:pt x="872" y="242"/>
                  </a:cubicBezTo>
                  <a:cubicBezTo>
                    <a:pt x="782" y="242"/>
                    <a:pt x="707" y="288"/>
                    <a:pt x="707" y="288"/>
                  </a:cubicBezTo>
                  <a:cubicBezTo>
                    <a:pt x="777" y="218"/>
                    <a:pt x="687" y="0"/>
                    <a:pt x="472" y="0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6"/>
            <p:cNvSpPr/>
            <p:nvPr/>
          </p:nvSpPr>
          <p:spPr>
            <a:xfrm>
              <a:off x="6079301" y="743117"/>
              <a:ext cx="409856" cy="271567"/>
            </a:xfrm>
            <a:custGeom>
              <a:avLst/>
              <a:gdLst/>
              <a:ahLst/>
              <a:cxnLst/>
              <a:rect l="l" t="t" r="r" b="b"/>
              <a:pathLst>
                <a:path w="8014" h="5310" extrusionOk="0">
                  <a:moveTo>
                    <a:pt x="87" y="1"/>
                  </a:moveTo>
                  <a:cubicBezTo>
                    <a:pt x="79" y="1"/>
                    <a:pt x="70" y="5"/>
                    <a:pt x="64" y="14"/>
                  </a:cubicBezTo>
                  <a:cubicBezTo>
                    <a:pt x="0" y="130"/>
                    <a:pt x="524" y="2954"/>
                    <a:pt x="1027" y="4064"/>
                  </a:cubicBezTo>
                  <a:cubicBezTo>
                    <a:pt x="1462" y="5022"/>
                    <a:pt x="1862" y="5310"/>
                    <a:pt x="2573" y="5310"/>
                  </a:cubicBezTo>
                  <a:cubicBezTo>
                    <a:pt x="2737" y="5310"/>
                    <a:pt x="2912" y="5295"/>
                    <a:pt x="3112" y="5271"/>
                  </a:cubicBezTo>
                  <a:cubicBezTo>
                    <a:pt x="4131" y="5142"/>
                    <a:pt x="6336" y="4208"/>
                    <a:pt x="7997" y="3022"/>
                  </a:cubicBezTo>
                  <a:cubicBezTo>
                    <a:pt x="8009" y="3013"/>
                    <a:pt x="8013" y="3002"/>
                    <a:pt x="8005" y="2989"/>
                  </a:cubicBezTo>
                  <a:cubicBezTo>
                    <a:pt x="8000" y="2982"/>
                    <a:pt x="7991" y="2977"/>
                    <a:pt x="7983" y="2977"/>
                  </a:cubicBezTo>
                  <a:cubicBezTo>
                    <a:pt x="7978" y="2977"/>
                    <a:pt x="7973" y="2979"/>
                    <a:pt x="7969" y="2981"/>
                  </a:cubicBezTo>
                  <a:cubicBezTo>
                    <a:pt x="6316" y="4163"/>
                    <a:pt x="4118" y="5094"/>
                    <a:pt x="3108" y="5223"/>
                  </a:cubicBezTo>
                  <a:cubicBezTo>
                    <a:pt x="2914" y="5247"/>
                    <a:pt x="2740" y="5261"/>
                    <a:pt x="2582" y="5261"/>
                  </a:cubicBezTo>
                  <a:cubicBezTo>
                    <a:pt x="1884" y="5261"/>
                    <a:pt x="1498" y="4982"/>
                    <a:pt x="1071" y="4044"/>
                  </a:cubicBezTo>
                  <a:cubicBezTo>
                    <a:pt x="544" y="2878"/>
                    <a:pt x="72" y="174"/>
                    <a:pt x="108" y="34"/>
                  </a:cubicBezTo>
                  <a:cubicBezTo>
                    <a:pt x="112" y="22"/>
                    <a:pt x="108" y="10"/>
                    <a:pt x="96" y="2"/>
                  </a:cubicBezTo>
                  <a:cubicBezTo>
                    <a:pt x="93" y="1"/>
                    <a:pt x="90" y="1"/>
                    <a:pt x="87" y="1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6"/>
            <p:cNvSpPr/>
            <p:nvPr/>
          </p:nvSpPr>
          <p:spPr>
            <a:xfrm>
              <a:off x="6264338" y="742349"/>
              <a:ext cx="27873" cy="115684"/>
            </a:xfrm>
            <a:custGeom>
              <a:avLst/>
              <a:gdLst/>
              <a:ahLst/>
              <a:cxnLst/>
              <a:rect l="l" t="t" r="r" b="b"/>
              <a:pathLst>
                <a:path w="545" h="2262" extrusionOk="0">
                  <a:moveTo>
                    <a:pt x="493" y="1"/>
                  </a:moveTo>
                  <a:cubicBezTo>
                    <a:pt x="493" y="13"/>
                    <a:pt x="489" y="25"/>
                    <a:pt x="485" y="37"/>
                  </a:cubicBezTo>
                  <a:lnTo>
                    <a:pt x="1" y="2261"/>
                  </a:lnTo>
                  <a:lnTo>
                    <a:pt x="1" y="2261"/>
                  </a:lnTo>
                  <a:lnTo>
                    <a:pt x="57" y="2233"/>
                  </a:lnTo>
                  <a:lnTo>
                    <a:pt x="533" y="45"/>
                  </a:lnTo>
                  <a:cubicBezTo>
                    <a:pt x="537" y="32"/>
                    <a:pt x="537" y="17"/>
                    <a:pt x="544" y="1"/>
                  </a:cubicBez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6"/>
            <p:cNvSpPr/>
            <p:nvPr/>
          </p:nvSpPr>
          <p:spPr>
            <a:xfrm>
              <a:off x="5961211" y="1148427"/>
              <a:ext cx="380398" cy="223442"/>
            </a:xfrm>
            <a:custGeom>
              <a:avLst/>
              <a:gdLst/>
              <a:ahLst/>
              <a:cxnLst/>
              <a:rect l="l" t="t" r="r" b="b"/>
              <a:pathLst>
                <a:path w="7438" h="4369" extrusionOk="0">
                  <a:moveTo>
                    <a:pt x="4986" y="1"/>
                  </a:moveTo>
                  <a:cubicBezTo>
                    <a:pt x="4986" y="1"/>
                    <a:pt x="4938" y="137"/>
                    <a:pt x="4862" y="349"/>
                  </a:cubicBezTo>
                  <a:cubicBezTo>
                    <a:pt x="4810" y="493"/>
                    <a:pt x="4742" y="672"/>
                    <a:pt x="4666" y="872"/>
                  </a:cubicBezTo>
                  <a:cubicBezTo>
                    <a:pt x="4666" y="876"/>
                    <a:pt x="4663" y="880"/>
                    <a:pt x="4663" y="884"/>
                  </a:cubicBezTo>
                  <a:cubicBezTo>
                    <a:pt x="4650" y="920"/>
                    <a:pt x="4634" y="956"/>
                    <a:pt x="4618" y="992"/>
                  </a:cubicBezTo>
                  <a:cubicBezTo>
                    <a:pt x="4414" y="1523"/>
                    <a:pt x="4151" y="2150"/>
                    <a:pt x="3907" y="2589"/>
                  </a:cubicBezTo>
                  <a:cubicBezTo>
                    <a:pt x="3482" y="3360"/>
                    <a:pt x="2903" y="3731"/>
                    <a:pt x="2077" y="3731"/>
                  </a:cubicBezTo>
                  <a:cubicBezTo>
                    <a:pt x="1940" y="3731"/>
                    <a:pt x="1795" y="3721"/>
                    <a:pt x="1643" y="3700"/>
                  </a:cubicBezTo>
                  <a:cubicBezTo>
                    <a:pt x="919" y="3601"/>
                    <a:pt x="364" y="3328"/>
                    <a:pt x="65" y="3140"/>
                  </a:cubicBezTo>
                  <a:cubicBezTo>
                    <a:pt x="37" y="3308"/>
                    <a:pt x="17" y="3509"/>
                    <a:pt x="1" y="3732"/>
                  </a:cubicBezTo>
                  <a:cubicBezTo>
                    <a:pt x="451" y="4085"/>
                    <a:pt x="1095" y="4347"/>
                    <a:pt x="1819" y="4347"/>
                  </a:cubicBezTo>
                  <a:cubicBezTo>
                    <a:pt x="2077" y="4347"/>
                    <a:pt x="2346" y="4314"/>
                    <a:pt x="2621" y="4239"/>
                  </a:cubicBezTo>
                  <a:cubicBezTo>
                    <a:pt x="3236" y="4071"/>
                    <a:pt x="3787" y="3356"/>
                    <a:pt x="4191" y="2526"/>
                  </a:cubicBezTo>
                  <a:cubicBezTo>
                    <a:pt x="4762" y="3568"/>
                    <a:pt x="5305" y="4071"/>
                    <a:pt x="5928" y="4239"/>
                  </a:cubicBezTo>
                  <a:cubicBezTo>
                    <a:pt x="6316" y="4343"/>
                    <a:pt x="6757" y="4368"/>
                    <a:pt x="7089" y="4368"/>
                  </a:cubicBezTo>
                  <a:cubicBezTo>
                    <a:pt x="7228" y="4368"/>
                    <a:pt x="7348" y="4364"/>
                    <a:pt x="7438" y="4359"/>
                  </a:cubicBezTo>
                  <a:cubicBezTo>
                    <a:pt x="7419" y="4272"/>
                    <a:pt x="7398" y="4195"/>
                    <a:pt x="7386" y="4139"/>
                  </a:cubicBezTo>
                  <a:cubicBezTo>
                    <a:pt x="7283" y="4173"/>
                    <a:pt x="7050" y="4238"/>
                    <a:pt x="6761" y="4238"/>
                  </a:cubicBezTo>
                  <a:cubicBezTo>
                    <a:pt x="6638" y="4238"/>
                    <a:pt x="6505" y="4226"/>
                    <a:pt x="6368" y="4195"/>
                  </a:cubicBezTo>
                  <a:cubicBezTo>
                    <a:pt x="5789" y="4067"/>
                    <a:pt x="5290" y="3796"/>
                    <a:pt x="5161" y="2718"/>
                  </a:cubicBezTo>
                  <a:cubicBezTo>
                    <a:pt x="5034" y="1643"/>
                    <a:pt x="4986" y="1"/>
                    <a:pt x="4986" y="1"/>
                  </a:cubicBezTo>
                  <a:close/>
                </a:path>
              </a:pathLst>
            </a:custGeom>
            <a:solidFill>
              <a:srgbClr val="2F1502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6"/>
            <p:cNvSpPr/>
            <p:nvPr/>
          </p:nvSpPr>
          <p:spPr>
            <a:xfrm>
              <a:off x="6268480" y="438865"/>
              <a:ext cx="226970" cy="94000"/>
            </a:xfrm>
            <a:custGeom>
              <a:avLst/>
              <a:gdLst/>
              <a:ahLst/>
              <a:cxnLst/>
              <a:rect l="l" t="t" r="r" b="b"/>
              <a:pathLst>
                <a:path w="4438" h="1838" extrusionOk="0">
                  <a:moveTo>
                    <a:pt x="716" y="0"/>
                  </a:moveTo>
                  <a:cubicBezTo>
                    <a:pt x="428" y="0"/>
                    <a:pt x="253" y="68"/>
                    <a:pt x="168" y="143"/>
                  </a:cubicBezTo>
                  <a:cubicBezTo>
                    <a:pt x="28" y="263"/>
                    <a:pt x="0" y="363"/>
                    <a:pt x="0" y="363"/>
                  </a:cubicBezTo>
                  <a:cubicBezTo>
                    <a:pt x="272" y="419"/>
                    <a:pt x="663" y="395"/>
                    <a:pt x="1046" y="651"/>
                  </a:cubicBezTo>
                  <a:cubicBezTo>
                    <a:pt x="1055" y="655"/>
                    <a:pt x="1059" y="659"/>
                    <a:pt x="1066" y="662"/>
                  </a:cubicBezTo>
                  <a:cubicBezTo>
                    <a:pt x="1107" y="690"/>
                    <a:pt x="1147" y="718"/>
                    <a:pt x="1190" y="751"/>
                  </a:cubicBezTo>
                  <a:cubicBezTo>
                    <a:pt x="1686" y="1110"/>
                    <a:pt x="2097" y="1617"/>
                    <a:pt x="2988" y="1761"/>
                  </a:cubicBezTo>
                  <a:cubicBezTo>
                    <a:pt x="3124" y="1785"/>
                    <a:pt x="3247" y="1801"/>
                    <a:pt x="3363" y="1813"/>
                  </a:cubicBezTo>
                  <a:cubicBezTo>
                    <a:pt x="3524" y="1829"/>
                    <a:pt x="3667" y="1837"/>
                    <a:pt x="3792" y="1837"/>
                  </a:cubicBezTo>
                  <a:cubicBezTo>
                    <a:pt x="4175" y="1837"/>
                    <a:pt x="4385" y="1762"/>
                    <a:pt x="4410" y="1629"/>
                  </a:cubicBezTo>
                  <a:cubicBezTo>
                    <a:pt x="4438" y="1477"/>
                    <a:pt x="3946" y="1322"/>
                    <a:pt x="3455" y="1134"/>
                  </a:cubicBezTo>
                  <a:cubicBezTo>
                    <a:pt x="3275" y="1066"/>
                    <a:pt x="3096" y="994"/>
                    <a:pt x="2940" y="918"/>
                  </a:cubicBezTo>
                  <a:cubicBezTo>
                    <a:pt x="2193" y="546"/>
                    <a:pt x="1881" y="207"/>
                    <a:pt x="1350" y="83"/>
                  </a:cubicBezTo>
                  <a:cubicBezTo>
                    <a:pt x="1096" y="24"/>
                    <a:pt x="887" y="0"/>
                    <a:pt x="716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Content Placeholder 2"/>
          <p:cNvSpPr txBox="1">
            <a:spLocks/>
          </p:cNvSpPr>
          <p:nvPr/>
        </p:nvSpPr>
        <p:spPr>
          <a:xfrm>
            <a:off x="4800643" y="1256989"/>
            <a:ext cx="4207810" cy="123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 algn="l">
              <a:lnSpc>
                <a:spcPct val="120000"/>
              </a:lnSpc>
            </a:pPr>
            <a:r>
              <a:rPr lang="en-US" sz="15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1. Be reader friendly </a:t>
            </a:r>
            <a:endParaRPr lang="en-US" sz="1500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marL="0" indent="0" algn="l">
              <a:lnSpc>
                <a:spcPct val="120000"/>
              </a:lnSpc>
            </a:pPr>
            <a:r>
              <a:rPr lang="en-US" sz="1500" dirty="0">
                <a:solidFill>
                  <a:srgbClr val="2F1502"/>
                </a:solidFill>
              </a:rPr>
              <a:t>Avoid jargons, abbreviations and difficult terms</a:t>
            </a:r>
          </a:p>
          <a:p>
            <a:pPr marL="0" indent="0" algn="l">
              <a:lnSpc>
                <a:spcPct val="120000"/>
              </a:lnSpc>
            </a:pPr>
            <a:r>
              <a:rPr lang="en-US" sz="1500" dirty="0">
                <a:solidFill>
                  <a:srgbClr val="2F1502"/>
                </a:solidFill>
              </a:rPr>
              <a:t>Add references and explanations (if they are needed)</a:t>
            </a:r>
            <a:endParaRPr lang="en-US" sz="1500" dirty="0"/>
          </a:p>
          <a:p>
            <a:pPr marL="0" indent="0"/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457" y="2227916"/>
            <a:ext cx="1225833" cy="1467547"/>
          </a:xfrm>
          <a:prstGeom prst="rect">
            <a:avLst/>
          </a:prstGeom>
        </p:spPr>
      </p:pic>
      <p:sp>
        <p:nvSpPr>
          <p:cNvPr id="63" name="Content Placeholder 2"/>
          <p:cNvSpPr txBox="1">
            <a:spLocks/>
          </p:cNvSpPr>
          <p:nvPr/>
        </p:nvSpPr>
        <p:spPr>
          <a:xfrm>
            <a:off x="4813690" y="2504318"/>
            <a:ext cx="4013414" cy="1104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 algn="l"/>
            <a:r>
              <a:rPr lang="en-US" sz="15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2. Change passive voice to active voice</a:t>
            </a:r>
          </a:p>
          <a:p>
            <a:pPr marL="0" indent="0" algn="l"/>
            <a:r>
              <a:rPr lang="en-US" sz="1500" dirty="0"/>
              <a:t>Passive voice sounds distant &amp; deceptive</a:t>
            </a:r>
          </a:p>
          <a:p>
            <a:pPr marL="0" indent="0" algn="l"/>
            <a:r>
              <a:rPr lang="en-US" sz="1500" dirty="0"/>
              <a:t>Use “we” instead of “I”, it is a teamwork!</a:t>
            </a:r>
          </a:p>
          <a:p>
            <a:pPr marL="0" indent="0"/>
            <a:r>
              <a:rPr lang="en-US" dirty="0"/>
              <a:t> 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4813690" y="3522444"/>
            <a:ext cx="4239997" cy="104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None/>
              <a:defRPr sz="18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0" indent="0" algn="l"/>
            <a:r>
              <a:rPr lang="en-US" sz="1500" b="1" dirty="0">
                <a:solidFill>
                  <a:schemeClr val="bg2">
                    <a:lumMod val="90000"/>
                    <a:lumOff val="10000"/>
                  </a:schemeClr>
                </a:solidFill>
              </a:rPr>
              <a:t>3. Proofread the proposal</a:t>
            </a:r>
          </a:p>
          <a:p>
            <a:pPr marL="0" indent="0" algn="l"/>
            <a:r>
              <a:rPr lang="en-US" sz="1500" dirty="0"/>
              <a:t>Poor grammar discredits the value of your proposal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5425" y="57979"/>
            <a:ext cx="5824192" cy="1169988"/>
          </a:xfrm>
        </p:spPr>
        <p:txBody>
          <a:bodyPr/>
          <a:lstStyle/>
          <a:p>
            <a:r>
              <a:rPr lang="en-US" sz="3200" dirty="0"/>
              <a:t>Summary: Key principles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95115" y="1299402"/>
            <a:ext cx="3688603" cy="275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Be specific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Be realistic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Be relevant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Be </a:t>
            </a:r>
            <a:r>
              <a:rPr lang="en-US" sz="20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assessed</a:t>
            </a:r>
          </a:p>
          <a:p>
            <a:pPr marL="482600" indent="-342900">
              <a:buFont typeface="Arial" panose="020B0604020202020204" pitchFamily="34" charset="0"/>
              <a:buChar char="•"/>
            </a:pPr>
            <a:r>
              <a:rPr lang="en-US" sz="2000" dirty="0"/>
              <a:t>Be accountable</a:t>
            </a:r>
          </a:p>
          <a:p>
            <a:endParaRPr lang="en-US" sz="2000" dirty="0"/>
          </a:p>
          <a:p>
            <a:pPr marL="17780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3"/>
          <p:cNvSpPr txBox="1">
            <a:spLocks noGrp="1"/>
          </p:cNvSpPr>
          <p:nvPr>
            <p:ph type="subTitle" idx="1"/>
          </p:nvPr>
        </p:nvSpPr>
        <p:spPr>
          <a:xfrm>
            <a:off x="4070500" y="201074"/>
            <a:ext cx="4622800" cy="1099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"/>
              <a:t>Why we need to write activity proposal?</a:t>
            </a:r>
            <a:endParaRPr/>
          </a:p>
        </p:txBody>
      </p:sp>
      <p:grpSp>
        <p:nvGrpSpPr>
          <p:cNvPr id="543" name="Google Shape;543;p33"/>
          <p:cNvGrpSpPr/>
          <p:nvPr/>
        </p:nvGrpSpPr>
        <p:grpSpPr>
          <a:xfrm>
            <a:off x="1274055" y="2191545"/>
            <a:ext cx="1200347" cy="2821126"/>
            <a:chOff x="2293213" y="186550"/>
            <a:chExt cx="890862" cy="2093600"/>
          </a:xfrm>
        </p:grpSpPr>
        <p:sp>
          <p:nvSpPr>
            <p:cNvPr id="544" name="Google Shape;544;p33"/>
            <p:cNvSpPr/>
            <p:nvPr/>
          </p:nvSpPr>
          <p:spPr>
            <a:xfrm>
              <a:off x="2293213" y="509008"/>
              <a:ext cx="890851" cy="734713"/>
            </a:xfrm>
            <a:custGeom>
              <a:avLst/>
              <a:gdLst/>
              <a:ahLst/>
              <a:cxnLst/>
              <a:rect l="l" t="t" r="r" b="b"/>
              <a:pathLst>
                <a:path w="17419" h="14366" extrusionOk="0">
                  <a:moveTo>
                    <a:pt x="9350" y="0"/>
                  </a:moveTo>
                  <a:lnTo>
                    <a:pt x="5149" y="503"/>
                  </a:lnTo>
                  <a:cubicBezTo>
                    <a:pt x="5149" y="503"/>
                    <a:pt x="2916" y="1402"/>
                    <a:pt x="2820" y="1466"/>
                  </a:cubicBezTo>
                  <a:cubicBezTo>
                    <a:pt x="2724" y="1530"/>
                    <a:pt x="2501" y="1466"/>
                    <a:pt x="1770" y="3348"/>
                  </a:cubicBezTo>
                  <a:cubicBezTo>
                    <a:pt x="1218" y="4757"/>
                    <a:pt x="599" y="6607"/>
                    <a:pt x="280" y="7593"/>
                  </a:cubicBezTo>
                  <a:cubicBezTo>
                    <a:pt x="276" y="7613"/>
                    <a:pt x="267" y="7633"/>
                    <a:pt x="264" y="7653"/>
                  </a:cubicBezTo>
                  <a:cubicBezTo>
                    <a:pt x="168" y="7949"/>
                    <a:pt x="100" y="8160"/>
                    <a:pt x="81" y="8240"/>
                  </a:cubicBezTo>
                  <a:cubicBezTo>
                    <a:pt x="0" y="8536"/>
                    <a:pt x="196" y="9570"/>
                    <a:pt x="431" y="10525"/>
                  </a:cubicBezTo>
                  <a:cubicBezTo>
                    <a:pt x="435" y="10549"/>
                    <a:pt x="444" y="10573"/>
                    <a:pt x="448" y="10597"/>
                  </a:cubicBezTo>
                  <a:cubicBezTo>
                    <a:pt x="492" y="10761"/>
                    <a:pt x="531" y="10924"/>
                    <a:pt x="571" y="11080"/>
                  </a:cubicBezTo>
                  <a:cubicBezTo>
                    <a:pt x="859" y="12151"/>
                    <a:pt x="1498" y="13073"/>
                    <a:pt x="1498" y="13073"/>
                  </a:cubicBezTo>
                  <a:lnTo>
                    <a:pt x="1762" y="12626"/>
                  </a:lnTo>
                  <a:cubicBezTo>
                    <a:pt x="1762" y="12626"/>
                    <a:pt x="2189" y="11811"/>
                    <a:pt x="2564" y="11172"/>
                  </a:cubicBezTo>
                  <a:cubicBezTo>
                    <a:pt x="2765" y="10825"/>
                    <a:pt x="2952" y="10532"/>
                    <a:pt x="3044" y="10441"/>
                  </a:cubicBezTo>
                  <a:lnTo>
                    <a:pt x="3044" y="10433"/>
                  </a:lnTo>
                  <a:cubicBezTo>
                    <a:pt x="3044" y="10433"/>
                    <a:pt x="3040" y="10429"/>
                    <a:pt x="3040" y="10425"/>
                  </a:cubicBezTo>
                  <a:cubicBezTo>
                    <a:pt x="3040" y="10417"/>
                    <a:pt x="3036" y="10401"/>
                    <a:pt x="3032" y="10381"/>
                  </a:cubicBezTo>
                  <a:cubicBezTo>
                    <a:pt x="3028" y="10365"/>
                    <a:pt x="3023" y="10349"/>
                    <a:pt x="3020" y="10329"/>
                  </a:cubicBezTo>
                  <a:lnTo>
                    <a:pt x="3020" y="10325"/>
                  </a:lnTo>
                  <a:cubicBezTo>
                    <a:pt x="3016" y="10309"/>
                    <a:pt x="3012" y="10293"/>
                    <a:pt x="3008" y="10274"/>
                  </a:cubicBezTo>
                  <a:cubicBezTo>
                    <a:pt x="3004" y="10261"/>
                    <a:pt x="3004" y="10253"/>
                    <a:pt x="3000" y="10241"/>
                  </a:cubicBezTo>
                  <a:cubicBezTo>
                    <a:pt x="3000" y="10229"/>
                    <a:pt x="2996" y="10217"/>
                    <a:pt x="2992" y="10209"/>
                  </a:cubicBezTo>
                  <a:cubicBezTo>
                    <a:pt x="2984" y="10161"/>
                    <a:pt x="2972" y="10110"/>
                    <a:pt x="2956" y="10053"/>
                  </a:cubicBezTo>
                  <a:cubicBezTo>
                    <a:pt x="2952" y="10034"/>
                    <a:pt x="2948" y="10014"/>
                    <a:pt x="2944" y="9994"/>
                  </a:cubicBezTo>
                  <a:cubicBezTo>
                    <a:pt x="2912" y="9870"/>
                    <a:pt x="2880" y="9734"/>
                    <a:pt x="2844" y="9598"/>
                  </a:cubicBezTo>
                  <a:cubicBezTo>
                    <a:pt x="2837" y="9566"/>
                    <a:pt x="2824" y="9531"/>
                    <a:pt x="2816" y="9498"/>
                  </a:cubicBezTo>
                  <a:cubicBezTo>
                    <a:pt x="2789" y="9402"/>
                    <a:pt x="2760" y="9306"/>
                    <a:pt x="2732" y="9227"/>
                  </a:cubicBezTo>
                  <a:cubicBezTo>
                    <a:pt x="2721" y="9190"/>
                    <a:pt x="2708" y="9163"/>
                    <a:pt x="2700" y="9135"/>
                  </a:cubicBezTo>
                  <a:cubicBezTo>
                    <a:pt x="2697" y="9127"/>
                    <a:pt x="2697" y="9123"/>
                    <a:pt x="2693" y="9118"/>
                  </a:cubicBezTo>
                  <a:cubicBezTo>
                    <a:pt x="2693" y="9118"/>
                    <a:pt x="3028" y="8495"/>
                    <a:pt x="3316" y="8005"/>
                  </a:cubicBezTo>
                  <a:cubicBezTo>
                    <a:pt x="3559" y="7585"/>
                    <a:pt x="3810" y="6938"/>
                    <a:pt x="3923" y="6802"/>
                  </a:cubicBezTo>
                  <a:cubicBezTo>
                    <a:pt x="3934" y="6790"/>
                    <a:pt x="3947" y="6782"/>
                    <a:pt x="3954" y="6778"/>
                  </a:cubicBezTo>
                  <a:cubicBezTo>
                    <a:pt x="3958" y="6778"/>
                    <a:pt x="3967" y="6782"/>
                    <a:pt x="3971" y="6786"/>
                  </a:cubicBezTo>
                  <a:cubicBezTo>
                    <a:pt x="3978" y="6806"/>
                    <a:pt x="3991" y="6842"/>
                    <a:pt x="3998" y="6886"/>
                  </a:cubicBezTo>
                  <a:cubicBezTo>
                    <a:pt x="4035" y="7057"/>
                    <a:pt x="4059" y="7381"/>
                    <a:pt x="4063" y="7489"/>
                  </a:cubicBezTo>
                  <a:cubicBezTo>
                    <a:pt x="4063" y="7509"/>
                    <a:pt x="4066" y="7525"/>
                    <a:pt x="4066" y="7525"/>
                  </a:cubicBezTo>
                  <a:cubicBezTo>
                    <a:pt x="4066" y="7525"/>
                    <a:pt x="4063" y="7533"/>
                    <a:pt x="4054" y="7553"/>
                  </a:cubicBezTo>
                  <a:cubicBezTo>
                    <a:pt x="3998" y="7709"/>
                    <a:pt x="3691" y="8536"/>
                    <a:pt x="3475" y="9183"/>
                  </a:cubicBezTo>
                  <a:cubicBezTo>
                    <a:pt x="3235" y="9902"/>
                    <a:pt x="3235" y="10029"/>
                    <a:pt x="3235" y="10029"/>
                  </a:cubicBezTo>
                  <a:lnTo>
                    <a:pt x="3124" y="10389"/>
                  </a:lnTo>
                  <a:lnTo>
                    <a:pt x="2980" y="10856"/>
                  </a:lnTo>
                  <a:cubicBezTo>
                    <a:pt x="2980" y="10856"/>
                    <a:pt x="3731" y="10693"/>
                    <a:pt x="4697" y="10305"/>
                  </a:cubicBezTo>
                  <a:cubicBezTo>
                    <a:pt x="4813" y="10257"/>
                    <a:pt x="4933" y="10209"/>
                    <a:pt x="5053" y="10154"/>
                  </a:cubicBezTo>
                  <a:cubicBezTo>
                    <a:pt x="5408" y="10001"/>
                    <a:pt x="5760" y="9782"/>
                    <a:pt x="6076" y="9555"/>
                  </a:cubicBezTo>
                  <a:cubicBezTo>
                    <a:pt x="6087" y="9550"/>
                    <a:pt x="6096" y="9542"/>
                    <a:pt x="6107" y="9531"/>
                  </a:cubicBezTo>
                  <a:cubicBezTo>
                    <a:pt x="6686" y="9111"/>
                    <a:pt x="7146" y="8668"/>
                    <a:pt x="7270" y="8548"/>
                  </a:cubicBezTo>
                  <a:cubicBezTo>
                    <a:pt x="7289" y="8524"/>
                    <a:pt x="7302" y="8512"/>
                    <a:pt x="7302" y="8512"/>
                  </a:cubicBezTo>
                  <a:cubicBezTo>
                    <a:pt x="7302" y="8512"/>
                    <a:pt x="7306" y="8536"/>
                    <a:pt x="7309" y="8580"/>
                  </a:cubicBezTo>
                  <a:cubicBezTo>
                    <a:pt x="7330" y="8744"/>
                    <a:pt x="7390" y="9203"/>
                    <a:pt x="7486" y="9774"/>
                  </a:cubicBezTo>
                  <a:cubicBezTo>
                    <a:pt x="7510" y="9909"/>
                    <a:pt x="7534" y="10049"/>
                    <a:pt x="7562" y="10197"/>
                  </a:cubicBezTo>
                  <a:cubicBezTo>
                    <a:pt x="7725" y="11108"/>
                    <a:pt x="7965" y="12175"/>
                    <a:pt x="8257" y="12801"/>
                  </a:cubicBezTo>
                  <a:cubicBezTo>
                    <a:pt x="8747" y="13844"/>
                    <a:pt x="9586" y="14252"/>
                    <a:pt x="10429" y="14343"/>
                  </a:cubicBezTo>
                  <a:cubicBezTo>
                    <a:pt x="10501" y="14352"/>
                    <a:pt x="10569" y="14359"/>
                    <a:pt x="10641" y="14359"/>
                  </a:cubicBezTo>
                  <a:cubicBezTo>
                    <a:pt x="10702" y="14364"/>
                    <a:pt x="10763" y="14366"/>
                    <a:pt x="10823" y="14366"/>
                  </a:cubicBezTo>
                  <a:cubicBezTo>
                    <a:pt x="10866" y="14366"/>
                    <a:pt x="10909" y="14365"/>
                    <a:pt x="10952" y="14363"/>
                  </a:cubicBezTo>
                  <a:cubicBezTo>
                    <a:pt x="11955" y="14331"/>
                    <a:pt x="12034" y="14156"/>
                    <a:pt x="12034" y="14156"/>
                  </a:cubicBezTo>
                  <a:cubicBezTo>
                    <a:pt x="12034" y="14156"/>
                    <a:pt x="12226" y="13425"/>
                    <a:pt x="12211" y="12578"/>
                  </a:cubicBezTo>
                  <a:cubicBezTo>
                    <a:pt x="12195" y="11735"/>
                    <a:pt x="11987" y="11032"/>
                    <a:pt x="11987" y="11032"/>
                  </a:cubicBezTo>
                  <a:cubicBezTo>
                    <a:pt x="11987" y="11032"/>
                    <a:pt x="11927" y="9131"/>
                    <a:pt x="11891" y="7853"/>
                  </a:cubicBezTo>
                  <a:cubicBezTo>
                    <a:pt x="11887" y="7765"/>
                    <a:pt x="11887" y="7681"/>
                    <a:pt x="11883" y="7597"/>
                  </a:cubicBezTo>
                  <a:cubicBezTo>
                    <a:pt x="11871" y="7245"/>
                    <a:pt x="11863" y="6966"/>
                    <a:pt x="11859" y="6823"/>
                  </a:cubicBezTo>
                  <a:cubicBezTo>
                    <a:pt x="11851" y="6386"/>
                    <a:pt x="11867" y="6087"/>
                    <a:pt x="11879" y="5936"/>
                  </a:cubicBezTo>
                  <a:cubicBezTo>
                    <a:pt x="11883" y="5912"/>
                    <a:pt x="11883" y="5892"/>
                    <a:pt x="11887" y="5875"/>
                  </a:cubicBezTo>
                  <a:cubicBezTo>
                    <a:pt x="11891" y="5840"/>
                    <a:pt x="11895" y="5820"/>
                    <a:pt x="11895" y="5820"/>
                  </a:cubicBezTo>
                  <a:lnTo>
                    <a:pt x="11919" y="5840"/>
                  </a:lnTo>
                  <a:lnTo>
                    <a:pt x="12195" y="6063"/>
                  </a:lnTo>
                  <a:lnTo>
                    <a:pt x="12242" y="6104"/>
                  </a:lnTo>
                  <a:lnTo>
                    <a:pt x="13145" y="6838"/>
                  </a:lnTo>
                  <a:lnTo>
                    <a:pt x="13169" y="6854"/>
                  </a:lnTo>
                  <a:lnTo>
                    <a:pt x="13166" y="6854"/>
                  </a:lnTo>
                  <a:cubicBezTo>
                    <a:pt x="13157" y="6862"/>
                    <a:pt x="13109" y="6886"/>
                    <a:pt x="13046" y="6922"/>
                  </a:cubicBezTo>
                  <a:lnTo>
                    <a:pt x="13041" y="6922"/>
                  </a:lnTo>
                  <a:cubicBezTo>
                    <a:pt x="12849" y="7030"/>
                    <a:pt x="12486" y="7225"/>
                    <a:pt x="12290" y="7317"/>
                  </a:cubicBezTo>
                  <a:cubicBezTo>
                    <a:pt x="12019" y="7446"/>
                    <a:pt x="12003" y="7509"/>
                    <a:pt x="12003" y="7509"/>
                  </a:cubicBezTo>
                  <a:cubicBezTo>
                    <a:pt x="12003" y="7509"/>
                    <a:pt x="12458" y="7745"/>
                    <a:pt x="12869" y="8268"/>
                  </a:cubicBezTo>
                  <a:cubicBezTo>
                    <a:pt x="12958" y="8380"/>
                    <a:pt x="13046" y="8515"/>
                    <a:pt x="13125" y="8663"/>
                  </a:cubicBezTo>
                  <a:cubicBezTo>
                    <a:pt x="13429" y="9190"/>
                    <a:pt x="13677" y="9837"/>
                    <a:pt x="13677" y="9837"/>
                  </a:cubicBezTo>
                  <a:cubicBezTo>
                    <a:pt x="13677" y="9837"/>
                    <a:pt x="14635" y="9279"/>
                    <a:pt x="15019" y="9087"/>
                  </a:cubicBezTo>
                  <a:cubicBezTo>
                    <a:pt x="15402" y="8895"/>
                    <a:pt x="16564" y="8751"/>
                    <a:pt x="16851" y="8639"/>
                  </a:cubicBezTo>
                  <a:cubicBezTo>
                    <a:pt x="17139" y="8528"/>
                    <a:pt x="17283" y="8276"/>
                    <a:pt x="17379" y="8144"/>
                  </a:cubicBezTo>
                  <a:cubicBezTo>
                    <a:pt x="17419" y="8093"/>
                    <a:pt x="17363" y="7848"/>
                    <a:pt x="17271" y="7561"/>
                  </a:cubicBezTo>
                  <a:cubicBezTo>
                    <a:pt x="17148" y="7177"/>
                    <a:pt x="16956" y="6714"/>
                    <a:pt x="16820" y="6502"/>
                  </a:cubicBezTo>
                  <a:cubicBezTo>
                    <a:pt x="16580" y="6139"/>
                    <a:pt x="16420" y="6012"/>
                    <a:pt x="16276" y="5899"/>
                  </a:cubicBezTo>
                  <a:cubicBezTo>
                    <a:pt x="16193" y="5831"/>
                    <a:pt x="15251" y="4585"/>
                    <a:pt x="14479" y="3555"/>
                  </a:cubicBezTo>
                  <a:cubicBezTo>
                    <a:pt x="14467" y="3539"/>
                    <a:pt x="14455" y="3523"/>
                    <a:pt x="14443" y="3507"/>
                  </a:cubicBezTo>
                  <a:cubicBezTo>
                    <a:pt x="13944" y="2836"/>
                    <a:pt x="13520" y="2269"/>
                    <a:pt x="13472" y="2201"/>
                  </a:cubicBezTo>
                  <a:cubicBezTo>
                    <a:pt x="13345" y="2025"/>
                    <a:pt x="13153" y="1434"/>
                    <a:pt x="12849" y="1402"/>
                  </a:cubicBezTo>
                  <a:cubicBezTo>
                    <a:pt x="12849" y="1402"/>
                    <a:pt x="12067" y="986"/>
                    <a:pt x="11192" y="719"/>
                  </a:cubicBezTo>
                  <a:cubicBezTo>
                    <a:pt x="10314" y="448"/>
                    <a:pt x="9350" y="0"/>
                    <a:pt x="9350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2809811" y="807634"/>
              <a:ext cx="108729" cy="436092"/>
            </a:xfrm>
            <a:custGeom>
              <a:avLst/>
              <a:gdLst/>
              <a:ahLst/>
              <a:cxnLst/>
              <a:rect l="l" t="t" r="r" b="b"/>
              <a:pathLst>
                <a:path w="2126" h="8527" extrusionOk="0">
                  <a:moveTo>
                    <a:pt x="1818" y="1"/>
                  </a:moveTo>
                  <a:cubicBezTo>
                    <a:pt x="1806" y="12"/>
                    <a:pt x="1798" y="25"/>
                    <a:pt x="1786" y="36"/>
                  </a:cubicBezTo>
                  <a:cubicBezTo>
                    <a:pt x="1367" y="472"/>
                    <a:pt x="855" y="2094"/>
                    <a:pt x="432" y="3388"/>
                  </a:cubicBezTo>
                  <a:cubicBezTo>
                    <a:pt x="1" y="4717"/>
                    <a:pt x="33" y="5034"/>
                    <a:pt x="33" y="5034"/>
                  </a:cubicBezTo>
                  <a:cubicBezTo>
                    <a:pt x="33" y="5034"/>
                    <a:pt x="29" y="5912"/>
                    <a:pt x="125" y="6962"/>
                  </a:cubicBezTo>
                  <a:cubicBezTo>
                    <a:pt x="172" y="7470"/>
                    <a:pt x="360" y="8053"/>
                    <a:pt x="540" y="8520"/>
                  </a:cubicBezTo>
                  <a:cubicBezTo>
                    <a:pt x="601" y="8525"/>
                    <a:pt x="662" y="8527"/>
                    <a:pt x="722" y="8527"/>
                  </a:cubicBezTo>
                  <a:cubicBezTo>
                    <a:pt x="765" y="8527"/>
                    <a:pt x="808" y="8526"/>
                    <a:pt x="851" y="8524"/>
                  </a:cubicBezTo>
                  <a:cubicBezTo>
                    <a:pt x="1854" y="8492"/>
                    <a:pt x="1933" y="8317"/>
                    <a:pt x="1933" y="8317"/>
                  </a:cubicBezTo>
                  <a:cubicBezTo>
                    <a:pt x="1933" y="8317"/>
                    <a:pt x="2125" y="7586"/>
                    <a:pt x="2110" y="6739"/>
                  </a:cubicBezTo>
                  <a:cubicBezTo>
                    <a:pt x="2094" y="5896"/>
                    <a:pt x="1886" y="5193"/>
                    <a:pt x="1886" y="5193"/>
                  </a:cubicBezTo>
                  <a:cubicBezTo>
                    <a:pt x="1886" y="5193"/>
                    <a:pt x="1826" y="3292"/>
                    <a:pt x="1790" y="2014"/>
                  </a:cubicBezTo>
                  <a:lnTo>
                    <a:pt x="1750" y="1818"/>
                  </a:lnTo>
                  <a:lnTo>
                    <a:pt x="1782" y="1758"/>
                  </a:lnTo>
                  <a:lnTo>
                    <a:pt x="1838" y="169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2356324" y="997631"/>
              <a:ext cx="474398" cy="1208088"/>
            </a:xfrm>
            <a:custGeom>
              <a:avLst/>
              <a:gdLst/>
              <a:ahLst/>
              <a:cxnLst/>
              <a:rect l="l" t="t" r="r" b="b"/>
              <a:pathLst>
                <a:path w="9276" h="23622" extrusionOk="0">
                  <a:moveTo>
                    <a:pt x="4842" y="1"/>
                  </a:moveTo>
                  <a:cubicBezTo>
                    <a:pt x="4526" y="228"/>
                    <a:pt x="4174" y="447"/>
                    <a:pt x="3819" y="600"/>
                  </a:cubicBezTo>
                  <a:cubicBezTo>
                    <a:pt x="2689" y="1094"/>
                    <a:pt x="1746" y="1302"/>
                    <a:pt x="1746" y="1302"/>
                  </a:cubicBezTo>
                  <a:lnTo>
                    <a:pt x="1890" y="835"/>
                  </a:lnTo>
                  <a:lnTo>
                    <a:pt x="1890" y="835"/>
                  </a:lnTo>
                  <a:cubicBezTo>
                    <a:pt x="1854" y="855"/>
                    <a:pt x="1830" y="871"/>
                    <a:pt x="1810" y="887"/>
                  </a:cubicBezTo>
                  <a:lnTo>
                    <a:pt x="1670" y="1127"/>
                  </a:lnTo>
                  <a:lnTo>
                    <a:pt x="1618" y="1214"/>
                  </a:lnTo>
                  <a:lnTo>
                    <a:pt x="528" y="3072"/>
                  </a:lnTo>
                  <a:cubicBezTo>
                    <a:pt x="528" y="3072"/>
                    <a:pt x="500" y="3835"/>
                    <a:pt x="460" y="4877"/>
                  </a:cubicBezTo>
                  <a:cubicBezTo>
                    <a:pt x="447" y="5225"/>
                    <a:pt x="436" y="5604"/>
                    <a:pt x="420" y="6000"/>
                  </a:cubicBezTo>
                  <a:cubicBezTo>
                    <a:pt x="376" y="7078"/>
                    <a:pt x="332" y="8249"/>
                    <a:pt x="292" y="9131"/>
                  </a:cubicBezTo>
                  <a:cubicBezTo>
                    <a:pt x="272" y="9526"/>
                    <a:pt x="256" y="9866"/>
                    <a:pt x="240" y="10109"/>
                  </a:cubicBezTo>
                  <a:cubicBezTo>
                    <a:pt x="144" y="11691"/>
                    <a:pt x="1" y="17739"/>
                    <a:pt x="97" y="19532"/>
                  </a:cubicBezTo>
                  <a:cubicBezTo>
                    <a:pt x="192" y="21330"/>
                    <a:pt x="312" y="21996"/>
                    <a:pt x="312" y="21996"/>
                  </a:cubicBezTo>
                  <a:cubicBezTo>
                    <a:pt x="312" y="21996"/>
                    <a:pt x="543" y="21913"/>
                    <a:pt x="955" y="21861"/>
                  </a:cubicBezTo>
                  <a:cubicBezTo>
                    <a:pt x="1128" y="21837"/>
                    <a:pt x="1336" y="21822"/>
                    <a:pt x="1573" y="21822"/>
                  </a:cubicBezTo>
                  <a:cubicBezTo>
                    <a:pt x="1659" y="21822"/>
                    <a:pt x="1749" y="21824"/>
                    <a:pt x="1842" y="21828"/>
                  </a:cubicBezTo>
                  <a:cubicBezTo>
                    <a:pt x="2209" y="21848"/>
                    <a:pt x="2460" y="21896"/>
                    <a:pt x="2637" y="21944"/>
                  </a:cubicBezTo>
                  <a:cubicBezTo>
                    <a:pt x="2916" y="22025"/>
                    <a:pt x="2993" y="22116"/>
                    <a:pt x="2993" y="22116"/>
                  </a:cubicBezTo>
                  <a:cubicBezTo>
                    <a:pt x="2993" y="22116"/>
                    <a:pt x="3088" y="21509"/>
                    <a:pt x="3212" y="20731"/>
                  </a:cubicBezTo>
                  <a:lnTo>
                    <a:pt x="3212" y="20726"/>
                  </a:lnTo>
                  <a:cubicBezTo>
                    <a:pt x="3332" y="19948"/>
                    <a:pt x="3472" y="18993"/>
                    <a:pt x="3559" y="18302"/>
                  </a:cubicBezTo>
                  <a:cubicBezTo>
                    <a:pt x="3563" y="18262"/>
                    <a:pt x="3568" y="18222"/>
                    <a:pt x="3572" y="18182"/>
                  </a:cubicBezTo>
                  <a:cubicBezTo>
                    <a:pt x="3587" y="18054"/>
                    <a:pt x="3603" y="17938"/>
                    <a:pt x="3611" y="17835"/>
                  </a:cubicBezTo>
                  <a:cubicBezTo>
                    <a:pt x="3731" y="16640"/>
                    <a:pt x="3683" y="12766"/>
                    <a:pt x="3803" y="11975"/>
                  </a:cubicBezTo>
                  <a:cubicBezTo>
                    <a:pt x="3922" y="11188"/>
                    <a:pt x="4737" y="7482"/>
                    <a:pt x="4737" y="7482"/>
                  </a:cubicBezTo>
                  <a:cubicBezTo>
                    <a:pt x="4737" y="7482"/>
                    <a:pt x="4805" y="7809"/>
                    <a:pt x="4914" y="8288"/>
                  </a:cubicBezTo>
                  <a:cubicBezTo>
                    <a:pt x="5105" y="9147"/>
                    <a:pt x="5413" y="10481"/>
                    <a:pt x="5644" y="11236"/>
                  </a:cubicBezTo>
                  <a:cubicBezTo>
                    <a:pt x="5820" y="11807"/>
                    <a:pt x="5944" y="12247"/>
                    <a:pt x="6000" y="12606"/>
                  </a:cubicBezTo>
                  <a:cubicBezTo>
                    <a:pt x="6060" y="12985"/>
                    <a:pt x="6044" y="13273"/>
                    <a:pt x="5932" y="13532"/>
                  </a:cubicBezTo>
                  <a:cubicBezTo>
                    <a:pt x="5716" y="14032"/>
                    <a:pt x="4881" y="16161"/>
                    <a:pt x="4881" y="18314"/>
                  </a:cubicBezTo>
                  <a:cubicBezTo>
                    <a:pt x="4881" y="20467"/>
                    <a:pt x="5045" y="22164"/>
                    <a:pt x="4973" y="22499"/>
                  </a:cubicBezTo>
                  <a:cubicBezTo>
                    <a:pt x="4908" y="22801"/>
                    <a:pt x="4789" y="23161"/>
                    <a:pt x="4835" y="23161"/>
                  </a:cubicBezTo>
                  <a:cubicBezTo>
                    <a:pt x="4840" y="23161"/>
                    <a:pt x="4847" y="23156"/>
                    <a:pt x="4857" y="23146"/>
                  </a:cubicBezTo>
                  <a:cubicBezTo>
                    <a:pt x="4901" y="23100"/>
                    <a:pt x="4998" y="23076"/>
                    <a:pt x="5211" y="23076"/>
                  </a:cubicBezTo>
                  <a:cubicBezTo>
                    <a:pt x="5255" y="23076"/>
                    <a:pt x="5305" y="23077"/>
                    <a:pt x="5360" y="23079"/>
                  </a:cubicBezTo>
                  <a:cubicBezTo>
                    <a:pt x="5572" y="23087"/>
                    <a:pt x="5856" y="23107"/>
                    <a:pt x="6256" y="23143"/>
                  </a:cubicBezTo>
                  <a:cubicBezTo>
                    <a:pt x="6319" y="23146"/>
                    <a:pt x="6387" y="23151"/>
                    <a:pt x="6459" y="23159"/>
                  </a:cubicBezTo>
                  <a:cubicBezTo>
                    <a:pt x="6803" y="23191"/>
                    <a:pt x="7070" y="23242"/>
                    <a:pt x="7282" y="23303"/>
                  </a:cubicBezTo>
                  <a:cubicBezTo>
                    <a:pt x="7786" y="23446"/>
                    <a:pt x="7941" y="23622"/>
                    <a:pt x="7941" y="23622"/>
                  </a:cubicBezTo>
                  <a:cubicBezTo>
                    <a:pt x="7941" y="23622"/>
                    <a:pt x="7965" y="22380"/>
                    <a:pt x="8276" y="21948"/>
                  </a:cubicBezTo>
                  <a:cubicBezTo>
                    <a:pt x="8280" y="21944"/>
                    <a:pt x="8284" y="21937"/>
                    <a:pt x="8289" y="21933"/>
                  </a:cubicBezTo>
                  <a:cubicBezTo>
                    <a:pt x="8304" y="21905"/>
                    <a:pt x="8321" y="21876"/>
                    <a:pt x="8337" y="21841"/>
                  </a:cubicBezTo>
                  <a:cubicBezTo>
                    <a:pt x="8628" y="21246"/>
                    <a:pt x="8903" y="19356"/>
                    <a:pt x="8968" y="17883"/>
                  </a:cubicBezTo>
                  <a:cubicBezTo>
                    <a:pt x="9039" y="16305"/>
                    <a:pt x="8612" y="12766"/>
                    <a:pt x="8728" y="12358"/>
                  </a:cubicBezTo>
                  <a:cubicBezTo>
                    <a:pt x="8848" y="11951"/>
                    <a:pt x="9207" y="10133"/>
                    <a:pt x="9255" y="7721"/>
                  </a:cubicBezTo>
                  <a:cubicBezTo>
                    <a:pt x="9275" y="6706"/>
                    <a:pt x="9259" y="5920"/>
                    <a:pt x="9231" y="5349"/>
                  </a:cubicBezTo>
                  <a:cubicBezTo>
                    <a:pt x="9219" y="5133"/>
                    <a:pt x="9207" y="4945"/>
                    <a:pt x="9195" y="4789"/>
                  </a:cubicBezTo>
                  <a:cubicBezTo>
                    <a:pt x="8352" y="4698"/>
                    <a:pt x="7513" y="4290"/>
                    <a:pt x="7023" y="3247"/>
                  </a:cubicBezTo>
                  <a:cubicBezTo>
                    <a:pt x="6731" y="2621"/>
                    <a:pt x="6491" y="1554"/>
                    <a:pt x="6328" y="643"/>
                  </a:cubicBezTo>
                  <a:cubicBezTo>
                    <a:pt x="6208" y="607"/>
                    <a:pt x="6044" y="556"/>
                    <a:pt x="5852" y="484"/>
                  </a:cubicBezTo>
                  <a:cubicBezTo>
                    <a:pt x="5836" y="480"/>
                    <a:pt x="5824" y="471"/>
                    <a:pt x="5808" y="464"/>
                  </a:cubicBezTo>
                  <a:cubicBezTo>
                    <a:pt x="5784" y="456"/>
                    <a:pt x="5756" y="447"/>
                    <a:pt x="5732" y="436"/>
                  </a:cubicBezTo>
                  <a:cubicBezTo>
                    <a:pt x="5657" y="408"/>
                    <a:pt x="5581" y="375"/>
                    <a:pt x="5504" y="344"/>
                  </a:cubicBezTo>
                  <a:cubicBezTo>
                    <a:pt x="5489" y="336"/>
                    <a:pt x="5472" y="328"/>
                    <a:pt x="5461" y="324"/>
                  </a:cubicBezTo>
                  <a:cubicBezTo>
                    <a:pt x="5257" y="232"/>
                    <a:pt x="5049" y="128"/>
                    <a:pt x="4849" y="8"/>
                  </a:cubicBezTo>
                  <a:cubicBezTo>
                    <a:pt x="4846" y="4"/>
                    <a:pt x="4846" y="4"/>
                    <a:pt x="4842" y="1"/>
                  </a:cubicBezTo>
                  <a:close/>
                </a:path>
              </a:pathLst>
            </a:custGeom>
            <a:solidFill>
              <a:srgbClr val="FA9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2379798" y="997631"/>
              <a:ext cx="224567" cy="249473"/>
            </a:xfrm>
            <a:custGeom>
              <a:avLst/>
              <a:gdLst/>
              <a:ahLst/>
              <a:cxnLst/>
              <a:rect l="l" t="t" r="r" b="b"/>
              <a:pathLst>
                <a:path w="4391" h="4878" extrusionOk="0">
                  <a:moveTo>
                    <a:pt x="4383" y="1"/>
                  </a:moveTo>
                  <a:cubicBezTo>
                    <a:pt x="4067" y="228"/>
                    <a:pt x="3715" y="447"/>
                    <a:pt x="3360" y="600"/>
                  </a:cubicBezTo>
                  <a:cubicBezTo>
                    <a:pt x="2230" y="1094"/>
                    <a:pt x="1287" y="1302"/>
                    <a:pt x="1287" y="1302"/>
                  </a:cubicBezTo>
                  <a:lnTo>
                    <a:pt x="1431" y="835"/>
                  </a:lnTo>
                  <a:lnTo>
                    <a:pt x="1431" y="835"/>
                  </a:lnTo>
                  <a:cubicBezTo>
                    <a:pt x="1395" y="855"/>
                    <a:pt x="1371" y="871"/>
                    <a:pt x="1351" y="887"/>
                  </a:cubicBezTo>
                  <a:lnTo>
                    <a:pt x="1211" y="1127"/>
                  </a:lnTo>
                  <a:lnTo>
                    <a:pt x="1159" y="1214"/>
                  </a:lnTo>
                  <a:lnTo>
                    <a:pt x="69" y="3072"/>
                  </a:lnTo>
                  <a:cubicBezTo>
                    <a:pt x="69" y="3072"/>
                    <a:pt x="41" y="3835"/>
                    <a:pt x="1" y="4877"/>
                  </a:cubicBezTo>
                  <a:cubicBezTo>
                    <a:pt x="976" y="3826"/>
                    <a:pt x="3380" y="1223"/>
                    <a:pt x="4390" y="8"/>
                  </a:cubicBezTo>
                  <a:cubicBezTo>
                    <a:pt x="4387" y="4"/>
                    <a:pt x="4387" y="4"/>
                    <a:pt x="4383" y="1"/>
                  </a:cubicBezTo>
                  <a:close/>
                </a:path>
              </a:pathLst>
            </a:custGeom>
            <a:solidFill>
              <a:srgbClr val="2F1502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2598590" y="1019878"/>
              <a:ext cx="229886" cy="401622"/>
            </a:xfrm>
            <a:custGeom>
              <a:avLst/>
              <a:gdLst/>
              <a:ahLst/>
              <a:cxnLst/>
              <a:rect l="l" t="t" r="r" b="b"/>
              <a:pathLst>
                <a:path w="4495" h="7853" extrusionOk="0">
                  <a:moveTo>
                    <a:pt x="995" y="1"/>
                  </a:moveTo>
                  <a:lnTo>
                    <a:pt x="416" y="3815"/>
                  </a:lnTo>
                  <a:lnTo>
                    <a:pt x="0" y="7047"/>
                  </a:lnTo>
                  <a:cubicBezTo>
                    <a:pt x="0" y="7047"/>
                    <a:pt x="68" y="7374"/>
                    <a:pt x="177" y="7853"/>
                  </a:cubicBezTo>
                  <a:cubicBezTo>
                    <a:pt x="304" y="7286"/>
                    <a:pt x="572" y="6451"/>
                    <a:pt x="1091" y="5840"/>
                  </a:cubicBezTo>
                  <a:lnTo>
                    <a:pt x="1115" y="5872"/>
                  </a:lnTo>
                  <a:cubicBezTo>
                    <a:pt x="1115" y="5872"/>
                    <a:pt x="1123" y="5828"/>
                    <a:pt x="1163" y="5760"/>
                  </a:cubicBezTo>
                  <a:cubicBezTo>
                    <a:pt x="1211" y="5705"/>
                    <a:pt x="1263" y="5653"/>
                    <a:pt x="1318" y="5600"/>
                  </a:cubicBezTo>
                  <a:lnTo>
                    <a:pt x="1307" y="5572"/>
                  </a:lnTo>
                  <a:cubicBezTo>
                    <a:pt x="1550" y="5329"/>
                    <a:pt x="2101" y="5013"/>
                    <a:pt x="3348" y="4942"/>
                  </a:cubicBezTo>
                  <a:cubicBezTo>
                    <a:pt x="3713" y="4919"/>
                    <a:pt x="4025" y="4912"/>
                    <a:pt x="4294" y="4912"/>
                  </a:cubicBezTo>
                  <a:cubicBezTo>
                    <a:pt x="4364" y="4912"/>
                    <a:pt x="4430" y="4913"/>
                    <a:pt x="4494" y="4914"/>
                  </a:cubicBezTo>
                  <a:cubicBezTo>
                    <a:pt x="4482" y="4698"/>
                    <a:pt x="4470" y="4510"/>
                    <a:pt x="4458" y="4354"/>
                  </a:cubicBezTo>
                  <a:cubicBezTo>
                    <a:pt x="3615" y="4263"/>
                    <a:pt x="2776" y="3855"/>
                    <a:pt x="2286" y="2812"/>
                  </a:cubicBezTo>
                  <a:cubicBezTo>
                    <a:pt x="1994" y="2186"/>
                    <a:pt x="1754" y="1119"/>
                    <a:pt x="1591" y="208"/>
                  </a:cubicBezTo>
                  <a:cubicBezTo>
                    <a:pt x="1471" y="172"/>
                    <a:pt x="1307" y="121"/>
                    <a:pt x="1115" y="49"/>
                  </a:cubicBezTo>
                  <a:cubicBezTo>
                    <a:pt x="1099" y="45"/>
                    <a:pt x="1087" y="36"/>
                    <a:pt x="1071" y="29"/>
                  </a:cubicBezTo>
                  <a:cubicBezTo>
                    <a:pt x="1047" y="21"/>
                    <a:pt x="1019" y="12"/>
                    <a:pt x="995" y="1"/>
                  </a:cubicBezTo>
                  <a:close/>
                </a:path>
              </a:pathLst>
            </a:custGeom>
            <a:solidFill>
              <a:srgbClr val="2F1502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2601198" y="1642343"/>
              <a:ext cx="101211" cy="539809"/>
            </a:xfrm>
            <a:custGeom>
              <a:avLst/>
              <a:gdLst/>
              <a:ahLst/>
              <a:cxnLst/>
              <a:rect l="l" t="t" r="r" b="b"/>
              <a:pathLst>
                <a:path w="1979" h="10555" extrusionOk="0">
                  <a:moveTo>
                    <a:pt x="1212" y="0"/>
                  </a:moveTo>
                  <a:lnTo>
                    <a:pt x="1212" y="0"/>
                  </a:lnTo>
                  <a:cubicBezTo>
                    <a:pt x="1272" y="379"/>
                    <a:pt x="1256" y="667"/>
                    <a:pt x="1144" y="926"/>
                  </a:cubicBezTo>
                  <a:cubicBezTo>
                    <a:pt x="928" y="1426"/>
                    <a:pt x="93" y="3555"/>
                    <a:pt x="93" y="5708"/>
                  </a:cubicBezTo>
                  <a:cubicBezTo>
                    <a:pt x="93" y="7861"/>
                    <a:pt x="257" y="9558"/>
                    <a:pt x="185" y="9893"/>
                  </a:cubicBezTo>
                  <a:cubicBezTo>
                    <a:pt x="120" y="10195"/>
                    <a:pt x="1" y="10555"/>
                    <a:pt x="47" y="10555"/>
                  </a:cubicBezTo>
                  <a:cubicBezTo>
                    <a:pt x="52" y="10555"/>
                    <a:pt x="59" y="10550"/>
                    <a:pt x="69" y="10540"/>
                  </a:cubicBezTo>
                  <a:cubicBezTo>
                    <a:pt x="113" y="10494"/>
                    <a:pt x="210" y="10470"/>
                    <a:pt x="423" y="10470"/>
                  </a:cubicBezTo>
                  <a:cubicBezTo>
                    <a:pt x="467" y="10470"/>
                    <a:pt x="517" y="10471"/>
                    <a:pt x="572" y="10473"/>
                  </a:cubicBezTo>
                  <a:cubicBezTo>
                    <a:pt x="784" y="10481"/>
                    <a:pt x="1068" y="10501"/>
                    <a:pt x="1468" y="10537"/>
                  </a:cubicBezTo>
                  <a:cubicBezTo>
                    <a:pt x="1611" y="9290"/>
                    <a:pt x="1979" y="5963"/>
                    <a:pt x="1979" y="4330"/>
                  </a:cubicBezTo>
                  <a:cubicBezTo>
                    <a:pt x="1975" y="2296"/>
                    <a:pt x="1632" y="1007"/>
                    <a:pt x="1212" y="0"/>
                  </a:cubicBezTo>
                  <a:close/>
                </a:path>
              </a:pathLst>
            </a:custGeom>
            <a:solidFill>
              <a:srgbClr val="2F1502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2356324" y="1464620"/>
              <a:ext cx="164321" cy="664085"/>
            </a:xfrm>
            <a:custGeom>
              <a:avLst/>
              <a:gdLst/>
              <a:ahLst/>
              <a:cxnLst/>
              <a:rect l="l" t="t" r="r" b="b"/>
              <a:pathLst>
                <a:path w="3213" h="12985" extrusionOk="0">
                  <a:moveTo>
                    <a:pt x="292" y="0"/>
                  </a:moveTo>
                  <a:cubicBezTo>
                    <a:pt x="272" y="395"/>
                    <a:pt x="256" y="735"/>
                    <a:pt x="240" y="978"/>
                  </a:cubicBezTo>
                  <a:cubicBezTo>
                    <a:pt x="144" y="2560"/>
                    <a:pt x="1" y="8608"/>
                    <a:pt x="97" y="10401"/>
                  </a:cubicBezTo>
                  <a:cubicBezTo>
                    <a:pt x="192" y="12199"/>
                    <a:pt x="312" y="12865"/>
                    <a:pt x="312" y="12865"/>
                  </a:cubicBezTo>
                  <a:cubicBezTo>
                    <a:pt x="312" y="12865"/>
                    <a:pt x="543" y="12782"/>
                    <a:pt x="955" y="12730"/>
                  </a:cubicBezTo>
                  <a:cubicBezTo>
                    <a:pt x="1128" y="12706"/>
                    <a:pt x="1336" y="12691"/>
                    <a:pt x="1573" y="12691"/>
                  </a:cubicBezTo>
                  <a:cubicBezTo>
                    <a:pt x="1659" y="12691"/>
                    <a:pt x="1749" y="12693"/>
                    <a:pt x="1842" y="12697"/>
                  </a:cubicBezTo>
                  <a:cubicBezTo>
                    <a:pt x="2209" y="12717"/>
                    <a:pt x="2460" y="12765"/>
                    <a:pt x="2637" y="12813"/>
                  </a:cubicBezTo>
                  <a:cubicBezTo>
                    <a:pt x="2916" y="12894"/>
                    <a:pt x="2993" y="12985"/>
                    <a:pt x="2993" y="12985"/>
                  </a:cubicBezTo>
                  <a:cubicBezTo>
                    <a:pt x="2993" y="12985"/>
                    <a:pt x="3088" y="12378"/>
                    <a:pt x="3212" y="11600"/>
                  </a:cubicBezTo>
                  <a:lnTo>
                    <a:pt x="3212" y="11595"/>
                  </a:lnTo>
                  <a:cubicBezTo>
                    <a:pt x="2956" y="10881"/>
                    <a:pt x="2637" y="10033"/>
                    <a:pt x="2274" y="9171"/>
                  </a:cubicBezTo>
                  <a:cubicBezTo>
                    <a:pt x="1463" y="7262"/>
                    <a:pt x="572" y="2748"/>
                    <a:pt x="292" y="0"/>
                  </a:cubicBezTo>
                  <a:close/>
                </a:path>
              </a:pathLst>
            </a:custGeom>
            <a:solidFill>
              <a:srgbClr val="2F1502">
                <a:alpha val="1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2942221" y="948176"/>
              <a:ext cx="53342" cy="69094"/>
            </a:xfrm>
            <a:custGeom>
              <a:avLst/>
              <a:gdLst/>
              <a:ahLst/>
              <a:cxnLst/>
              <a:rect l="l" t="t" r="r" b="b"/>
              <a:pathLst>
                <a:path w="1043" h="1351" extrusionOk="0">
                  <a:moveTo>
                    <a:pt x="439" y="0"/>
                  </a:moveTo>
                  <a:cubicBezTo>
                    <a:pt x="0" y="0"/>
                    <a:pt x="128" y="225"/>
                    <a:pt x="36" y="616"/>
                  </a:cubicBezTo>
                  <a:cubicBezTo>
                    <a:pt x="200" y="963"/>
                    <a:pt x="363" y="1235"/>
                    <a:pt x="543" y="1307"/>
                  </a:cubicBezTo>
                  <a:cubicBezTo>
                    <a:pt x="625" y="1338"/>
                    <a:pt x="698" y="1351"/>
                    <a:pt x="760" y="1351"/>
                  </a:cubicBezTo>
                  <a:cubicBezTo>
                    <a:pt x="875" y="1351"/>
                    <a:pt x="954" y="1307"/>
                    <a:pt x="990" y="1250"/>
                  </a:cubicBezTo>
                  <a:cubicBezTo>
                    <a:pt x="1042" y="1163"/>
                    <a:pt x="675" y="268"/>
                    <a:pt x="543" y="92"/>
                  </a:cubicBezTo>
                  <a:cubicBezTo>
                    <a:pt x="515" y="52"/>
                    <a:pt x="476" y="21"/>
                    <a:pt x="439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2677657" y="1018651"/>
              <a:ext cx="460" cy="1279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0" y="1"/>
                  </a:moveTo>
                  <a:cubicBezTo>
                    <a:pt x="4" y="9"/>
                    <a:pt x="4" y="16"/>
                    <a:pt x="8" y="25"/>
                  </a:cubicBezTo>
                  <a:cubicBezTo>
                    <a:pt x="4" y="16"/>
                    <a:pt x="4" y="9"/>
                    <a:pt x="0" y="1"/>
                  </a:cubicBezTo>
                  <a:close/>
                </a:path>
              </a:pathLst>
            </a:custGeom>
            <a:solidFill>
              <a:srgbClr val="E0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2676021" y="1008883"/>
              <a:ext cx="1688" cy="9819"/>
            </a:xfrm>
            <a:custGeom>
              <a:avLst/>
              <a:gdLst/>
              <a:ahLst/>
              <a:cxnLst/>
              <a:rect l="l" t="t" r="r" b="b"/>
              <a:pathLst>
                <a:path w="33" h="192" extrusionOk="0">
                  <a:moveTo>
                    <a:pt x="1" y="0"/>
                  </a:moveTo>
                  <a:lnTo>
                    <a:pt x="1" y="0"/>
                  </a:lnTo>
                  <a:cubicBezTo>
                    <a:pt x="12" y="63"/>
                    <a:pt x="25" y="128"/>
                    <a:pt x="32" y="192"/>
                  </a:cubicBezTo>
                  <a:cubicBezTo>
                    <a:pt x="25" y="128"/>
                    <a:pt x="12" y="63"/>
                    <a:pt x="1" y="0"/>
                  </a:cubicBezTo>
                  <a:close/>
                </a:path>
              </a:pathLst>
            </a:custGeom>
            <a:solidFill>
              <a:srgbClr val="99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2603908" y="996608"/>
              <a:ext cx="1688" cy="127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32" y="0"/>
                  </a:moveTo>
                  <a:cubicBezTo>
                    <a:pt x="21" y="8"/>
                    <a:pt x="12" y="16"/>
                    <a:pt x="1" y="24"/>
                  </a:cubicBezTo>
                  <a:cubicBezTo>
                    <a:pt x="12" y="16"/>
                    <a:pt x="21" y="8"/>
                    <a:pt x="32" y="0"/>
                  </a:cubicBezTo>
                  <a:close/>
                </a:path>
              </a:pathLst>
            </a:custGeom>
            <a:solidFill>
              <a:srgbClr val="99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2678066" y="1019878"/>
              <a:ext cx="1892" cy="10638"/>
            </a:xfrm>
            <a:custGeom>
              <a:avLst/>
              <a:gdLst/>
              <a:ahLst/>
              <a:cxnLst/>
              <a:rect l="l" t="t" r="r" b="b"/>
              <a:pathLst>
                <a:path w="37" h="208" extrusionOk="0">
                  <a:moveTo>
                    <a:pt x="0" y="1"/>
                  </a:moveTo>
                  <a:cubicBezTo>
                    <a:pt x="13" y="69"/>
                    <a:pt x="24" y="136"/>
                    <a:pt x="37" y="208"/>
                  </a:cubicBezTo>
                  <a:cubicBezTo>
                    <a:pt x="24" y="136"/>
                    <a:pt x="13" y="69"/>
                    <a:pt x="0" y="1"/>
                  </a:cubicBezTo>
                  <a:close/>
                </a:path>
              </a:pathLst>
            </a:custGeom>
            <a:solidFill>
              <a:srgbClr val="99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2603908" y="944289"/>
              <a:ext cx="76049" cy="86226"/>
            </a:xfrm>
            <a:custGeom>
              <a:avLst/>
              <a:gdLst/>
              <a:ahLst/>
              <a:cxnLst/>
              <a:rect l="l" t="t" r="r" b="b"/>
              <a:pathLst>
                <a:path w="1487" h="1686" extrusionOk="0">
                  <a:moveTo>
                    <a:pt x="1227" y="1"/>
                  </a:moveTo>
                  <a:cubicBezTo>
                    <a:pt x="1227" y="1"/>
                    <a:pt x="716" y="528"/>
                    <a:pt x="32" y="1023"/>
                  </a:cubicBezTo>
                  <a:cubicBezTo>
                    <a:pt x="21" y="1031"/>
                    <a:pt x="12" y="1039"/>
                    <a:pt x="1" y="1047"/>
                  </a:cubicBezTo>
                  <a:cubicBezTo>
                    <a:pt x="548" y="1379"/>
                    <a:pt x="1175" y="1595"/>
                    <a:pt x="1487" y="1686"/>
                  </a:cubicBezTo>
                  <a:cubicBezTo>
                    <a:pt x="1474" y="1614"/>
                    <a:pt x="1463" y="1547"/>
                    <a:pt x="1450" y="1479"/>
                  </a:cubicBezTo>
                  <a:cubicBezTo>
                    <a:pt x="1446" y="1470"/>
                    <a:pt x="1446" y="1463"/>
                    <a:pt x="1442" y="1455"/>
                  </a:cubicBezTo>
                  <a:cubicBezTo>
                    <a:pt x="1435" y="1391"/>
                    <a:pt x="1422" y="1326"/>
                    <a:pt x="1411" y="1263"/>
                  </a:cubicBezTo>
                  <a:cubicBezTo>
                    <a:pt x="1291" y="544"/>
                    <a:pt x="1227" y="1"/>
                    <a:pt x="1227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2383276" y="1042995"/>
              <a:ext cx="65616" cy="111798"/>
            </a:xfrm>
            <a:custGeom>
              <a:avLst/>
              <a:gdLst/>
              <a:ahLst/>
              <a:cxnLst/>
              <a:rect l="l" t="t" r="r" b="b"/>
              <a:pathLst>
                <a:path w="1283" h="2186" extrusionOk="0">
                  <a:moveTo>
                    <a:pt x="1283" y="0"/>
                  </a:moveTo>
                  <a:cubicBezTo>
                    <a:pt x="1011" y="255"/>
                    <a:pt x="1" y="2185"/>
                    <a:pt x="1" y="2185"/>
                  </a:cubicBezTo>
                  <a:lnTo>
                    <a:pt x="1091" y="327"/>
                  </a:lnTo>
                  <a:lnTo>
                    <a:pt x="1143" y="240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2507094" y="452188"/>
              <a:ext cx="342604" cy="384950"/>
            </a:xfrm>
            <a:custGeom>
              <a:avLst/>
              <a:gdLst/>
              <a:ahLst/>
              <a:cxnLst/>
              <a:rect l="l" t="t" r="r" b="b"/>
              <a:pathLst>
                <a:path w="6699" h="7527" extrusionOk="0">
                  <a:moveTo>
                    <a:pt x="4262" y="1"/>
                  </a:moveTo>
                  <a:lnTo>
                    <a:pt x="2361" y="536"/>
                  </a:lnTo>
                  <a:cubicBezTo>
                    <a:pt x="2229" y="632"/>
                    <a:pt x="2045" y="772"/>
                    <a:pt x="1842" y="931"/>
                  </a:cubicBezTo>
                  <a:cubicBezTo>
                    <a:pt x="1083" y="1515"/>
                    <a:pt x="0" y="2377"/>
                    <a:pt x="0" y="2377"/>
                  </a:cubicBezTo>
                  <a:lnTo>
                    <a:pt x="871" y="2929"/>
                  </a:lnTo>
                  <a:lnTo>
                    <a:pt x="463" y="3360"/>
                  </a:lnTo>
                  <a:lnTo>
                    <a:pt x="3000" y="6946"/>
                  </a:lnTo>
                  <a:lnTo>
                    <a:pt x="2860" y="7526"/>
                  </a:lnTo>
                  <a:lnTo>
                    <a:pt x="6698" y="3440"/>
                  </a:lnTo>
                  <a:lnTo>
                    <a:pt x="5872" y="2888"/>
                  </a:lnTo>
                  <a:lnTo>
                    <a:pt x="6315" y="2912"/>
                  </a:lnTo>
                  <a:cubicBezTo>
                    <a:pt x="6315" y="2912"/>
                    <a:pt x="5428" y="1175"/>
                    <a:pt x="5168" y="776"/>
                  </a:cubicBezTo>
                  <a:cubicBezTo>
                    <a:pt x="5001" y="512"/>
                    <a:pt x="4781" y="260"/>
                    <a:pt x="4574" y="116"/>
                  </a:cubicBezTo>
                  <a:cubicBezTo>
                    <a:pt x="4466" y="44"/>
                    <a:pt x="4358" y="1"/>
                    <a:pt x="4262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2649068" y="706677"/>
              <a:ext cx="31299" cy="241137"/>
            </a:xfrm>
            <a:custGeom>
              <a:avLst/>
              <a:gdLst/>
              <a:ahLst/>
              <a:cxnLst/>
              <a:rect l="l" t="t" r="r" b="b"/>
              <a:pathLst>
                <a:path w="612" h="4715" extrusionOk="0">
                  <a:moveTo>
                    <a:pt x="581" y="0"/>
                  </a:moveTo>
                  <a:cubicBezTo>
                    <a:pt x="569" y="0"/>
                    <a:pt x="563" y="11"/>
                    <a:pt x="559" y="21"/>
                  </a:cubicBezTo>
                  <a:lnTo>
                    <a:pt x="508" y="716"/>
                  </a:lnTo>
                  <a:cubicBezTo>
                    <a:pt x="504" y="724"/>
                    <a:pt x="364" y="1527"/>
                    <a:pt x="192" y="2042"/>
                  </a:cubicBezTo>
                  <a:cubicBezTo>
                    <a:pt x="1" y="2626"/>
                    <a:pt x="44" y="3417"/>
                    <a:pt x="144" y="3916"/>
                  </a:cubicBezTo>
                  <a:cubicBezTo>
                    <a:pt x="244" y="4431"/>
                    <a:pt x="303" y="4615"/>
                    <a:pt x="320" y="4650"/>
                  </a:cubicBezTo>
                  <a:lnTo>
                    <a:pt x="312" y="4683"/>
                  </a:lnTo>
                  <a:cubicBezTo>
                    <a:pt x="331" y="4659"/>
                    <a:pt x="344" y="4647"/>
                    <a:pt x="344" y="4647"/>
                  </a:cubicBezTo>
                  <a:cubicBezTo>
                    <a:pt x="344" y="4647"/>
                    <a:pt x="348" y="4671"/>
                    <a:pt x="351" y="4715"/>
                  </a:cubicBezTo>
                  <a:lnTo>
                    <a:pt x="368" y="4654"/>
                  </a:lnTo>
                  <a:cubicBezTo>
                    <a:pt x="368" y="4647"/>
                    <a:pt x="368" y="4643"/>
                    <a:pt x="364" y="4639"/>
                  </a:cubicBezTo>
                  <a:cubicBezTo>
                    <a:pt x="364" y="4639"/>
                    <a:pt x="300" y="4475"/>
                    <a:pt x="188" y="3908"/>
                  </a:cubicBezTo>
                  <a:cubicBezTo>
                    <a:pt x="92" y="3413"/>
                    <a:pt x="49" y="2630"/>
                    <a:pt x="240" y="2058"/>
                  </a:cubicBezTo>
                  <a:cubicBezTo>
                    <a:pt x="412" y="1539"/>
                    <a:pt x="552" y="733"/>
                    <a:pt x="556" y="724"/>
                  </a:cubicBezTo>
                  <a:lnTo>
                    <a:pt x="607" y="25"/>
                  </a:lnTo>
                  <a:cubicBezTo>
                    <a:pt x="611" y="14"/>
                    <a:pt x="600" y="1"/>
                    <a:pt x="587" y="1"/>
                  </a:cubicBezTo>
                  <a:cubicBezTo>
                    <a:pt x="585" y="1"/>
                    <a:pt x="583" y="0"/>
                    <a:pt x="581" y="0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2601249" y="452188"/>
              <a:ext cx="141409" cy="95688"/>
            </a:xfrm>
            <a:custGeom>
              <a:avLst/>
              <a:gdLst/>
              <a:ahLst/>
              <a:cxnLst/>
              <a:rect l="l" t="t" r="r" b="b"/>
              <a:pathLst>
                <a:path w="2765" h="1871" extrusionOk="0">
                  <a:moveTo>
                    <a:pt x="2421" y="1"/>
                  </a:moveTo>
                  <a:lnTo>
                    <a:pt x="520" y="536"/>
                  </a:lnTo>
                  <a:cubicBezTo>
                    <a:pt x="388" y="632"/>
                    <a:pt x="204" y="772"/>
                    <a:pt x="1" y="931"/>
                  </a:cubicBezTo>
                  <a:cubicBezTo>
                    <a:pt x="508" y="1331"/>
                    <a:pt x="691" y="1634"/>
                    <a:pt x="871" y="1782"/>
                  </a:cubicBezTo>
                  <a:cubicBezTo>
                    <a:pt x="945" y="1841"/>
                    <a:pt x="1144" y="1871"/>
                    <a:pt x="1381" y="1871"/>
                  </a:cubicBezTo>
                  <a:cubicBezTo>
                    <a:pt x="1838" y="1871"/>
                    <a:pt x="2440" y="1761"/>
                    <a:pt x="2577" y="1535"/>
                  </a:cubicBezTo>
                  <a:cubicBezTo>
                    <a:pt x="2748" y="1251"/>
                    <a:pt x="2765" y="540"/>
                    <a:pt x="2733" y="116"/>
                  </a:cubicBezTo>
                  <a:cubicBezTo>
                    <a:pt x="2625" y="44"/>
                    <a:pt x="2517" y="1"/>
                    <a:pt x="2421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2640271" y="467889"/>
              <a:ext cx="99574" cy="275658"/>
            </a:xfrm>
            <a:custGeom>
              <a:avLst/>
              <a:gdLst/>
              <a:ahLst/>
              <a:cxnLst/>
              <a:rect l="l" t="t" r="r" b="b"/>
              <a:pathLst>
                <a:path w="1947" h="5390" extrusionOk="0">
                  <a:moveTo>
                    <a:pt x="1658" y="1"/>
                  </a:moveTo>
                  <a:cubicBezTo>
                    <a:pt x="1654" y="65"/>
                    <a:pt x="1646" y="117"/>
                    <a:pt x="1634" y="153"/>
                  </a:cubicBezTo>
                  <a:cubicBezTo>
                    <a:pt x="1550" y="393"/>
                    <a:pt x="1587" y="500"/>
                    <a:pt x="1078" y="736"/>
                  </a:cubicBezTo>
                  <a:lnTo>
                    <a:pt x="1075" y="740"/>
                  </a:lnTo>
                  <a:cubicBezTo>
                    <a:pt x="881" y="830"/>
                    <a:pt x="700" y="864"/>
                    <a:pt x="549" y="864"/>
                  </a:cubicBezTo>
                  <a:cubicBezTo>
                    <a:pt x="539" y="864"/>
                    <a:pt x="529" y="864"/>
                    <a:pt x="520" y="864"/>
                  </a:cubicBezTo>
                  <a:cubicBezTo>
                    <a:pt x="284" y="860"/>
                    <a:pt x="128" y="784"/>
                    <a:pt x="105" y="740"/>
                  </a:cubicBezTo>
                  <a:cubicBezTo>
                    <a:pt x="105" y="740"/>
                    <a:pt x="33" y="884"/>
                    <a:pt x="5" y="1040"/>
                  </a:cubicBezTo>
                  <a:cubicBezTo>
                    <a:pt x="0" y="1051"/>
                    <a:pt x="5" y="1088"/>
                    <a:pt x="9" y="1151"/>
                  </a:cubicBezTo>
                  <a:cubicBezTo>
                    <a:pt x="24" y="1287"/>
                    <a:pt x="60" y="1535"/>
                    <a:pt x="108" y="1851"/>
                  </a:cubicBezTo>
                  <a:cubicBezTo>
                    <a:pt x="112" y="1866"/>
                    <a:pt x="116" y="1883"/>
                    <a:pt x="116" y="1899"/>
                  </a:cubicBezTo>
                  <a:cubicBezTo>
                    <a:pt x="288" y="2996"/>
                    <a:pt x="604" y="4810"/>
                    <a:pt x="684" y="5278"/>
                  </a:cubicBezTo>
                  <a:cubicBezTo>
                    <a:pt x="695" y="5350"/>
                    <a:pt x="704" y="5389"/>
                    <a:pt x="704" y="5389"/>
                  </a:cubicBezTo>
                  <a:cubicBezTo>
                    <a:pt x="704" y="5389"/>
                    <a:pt x="711" y="5358"/>
                    <a:pt x="728" y="5297"/>
                  </a:cubicBezTo>
                  <a:cubicBezTo>
                    <a:pt x="868" y="4810"/>
                    <a:pt x="1495" y="2598"/>
                    <a:pt x="1706" y="1875"/>
                  </a:cubicBezTo>
                  <a:cubicBezTo>
                    <a:pt x="1714" y="1851"/>
                    <a:pt x="1722" y="1827"/>
                    <a:pt x="1726" y="1803"/>
                  </a:cubicBezTo>
                  <a:cubicBezTo>
                    <a:pt x="1734" y="1787"/>
                    <a:pt x="1738" y="1770"/>
                    <a:pt x="1742" y="1755"/>
                  </a:cubicBezTo>
                  <a:cubicBezTo>
                    <a:pt x="1917" y="1136"/>
                    <a:pt x="1926" y="887"/>
                    <a:pt x="1930" y="696"/>
                  </a:cubicBezTo>
                  <a:lnTo>
                    <a:pt x="1930" y="692"/>
                  </a:lnTo>
                  <a:cubicBezTo>
                    <a:pt x="1934" y="664"/>
                    <a:pt x="1934" y="636"/>
                    <a:pt x="1934" y="609"/>
                  </a:cubicBezTo>
                  <a:cubicBezTo>
                    <a:pt x="1946" y="380"/>
                    <a:pt x="1850" y="37"/>
                    <a:pt x="1658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2522591" y="186550"/>
              <a:ext cx="230908" cy="159974"/>
            </a:xfrm>
            <a:custGeom>
              <a:avLst/>
              <a:gdLst/>
              <a:ahLst/>
              <a:cxnLst/>
              <a:rect l="l" t="t" r="r" b="b"/>
              <a:pathLst>
                <a:path w="4515" h="3128" extrusionOk="0">
                  <a:moveTo>
                    <a:pt x="2310" y="0"/>
                  </a:moveTo>
                  <a:cubicBezTo>
                    <a:pt x="1911" y="0"/>
                    <a:pt x="1703" y="65"/>
                    <a:pt x="1539" y="133"/>
                  </a:cubicBezTo>
                  <a:cubicBezTo>
                    <a:pt x="1495" y="150"/>
                    <a:pt x="1455" y="170"/>
                    <a:pt x="1414" y="186"/>
                  </a:cubicBezTo>
                  <a:cubicBezTo>
                    <a:pt x="1318" y="226"/>
                    <a:pt x="1227" y="266"/>
                    <a:pt x="1103" y="286"/>
                  </a:cubicBezTo>
                  <a:cubicBezTo>
                    <a:pt x="728" y="349"/>
                    <a:pt x="376" y="550"/>
                    <a:pt x="201" y="861"/>
                  </a:cubicBezTo>
                  <a:cubicBezTo>
                    <a:pt x="177" y="905"/>
                    <a:pt x="153" y="948"/>
                    <a:pt x="136" y="996"/>
                  </a:cubicBezTo>
                  <a:cubicBezTo>
                    <a:pt x="0" y="1364"/>
                    <a:pt x="201" y="1691"/>
                    <a:pt x="415" y="1691"/>
                  </a:cubicBezTo>
                  <a:cubicBezTo>
                    <a:pt x="427" y="1691"/>
                    <a:pt x="440" y="1690"/>
                    <a:pt x="452" y="1687"/>
                  </a:cubicBezTo>
                  <a:cubicBezTo>
                    <a:pt x="452" y="1687"/>
                    <a:pt x="456" y="1660"/>
                    <a:pt x="464" y="1619"/>
                  </a:cubicBezTo>
                  <a:cubicBezTo>
                    <a:pt x="476" y="1536"/>
                    <a:pt x="480" y="1484"/>
                    <a:pt x="484" y="1468"/>
                  </a:cubicBezTo>
                  <a:lnTo>
                    <a:pt x="484" y="1468"/>
                  </a:lnTo>
                  <a:cubicBezTo>
                    <a:pt x="484" y="1484"/>
                    <a:pt x="476" y="1536"/>
                    <a:pt x="464" y="1619"/>
                  </a:cubicBezTo>
                  <a:cubicBezTo>
                    <a:pt x="484" y="1480"/>
                    <a:pt x="536" y="1184"/>
                    <a:pt x="636" y="1129"/>
                  </a:cubicBezTo>
                  <a:cubicBezTo>
                    <a:pt x="645" y="1122"/>
                    <a:pt x="653" y="1119"/>
                    <a:pt x="663" y="1119"/>
                  </a:cubicBezTo>
                  <a:cubicBezTo>
                    <a:pt x="670" y="1119"/>
                    <a:pt x="679" y="1121"/>
                    <a:pt x="688" y="1125"/>
                  </a:cubicBezTo>
                  <a:cubicBezTo>
                    <a:pt x="692" y="1125"/>
                    <a:pt x="700" y="1129"/>
                    <a:pt x="704" y="1132"/>
                  </a:cubicBezTo>
                  <a:cubicBezTo>
                    <a:pt x="859" y="1212"/>
                    <a:pt x="1071" y="1571"/>
                    <a:pt x="1115" y="1636"/>
                  </a:cubicBezTo>
                  <a:cubicBezTo>
                    <a:pt x="1115" y="1639"/>
                    <a:pt x="1115" y="1639"/>
                    <a:pt x="1119" y="1639"/>
                  </a:cubicBezTo>
                  <a:cubicBezTo>
                    <a:pt x="1142" y="1674"/>
                    <a:pt x="1248" y="1765"/>
                    <a:pt x="1519" y="1765"/>
                  </a:cubicBezTo>
                  <a:cubicBezTo>
                    <a:pt x="1628" y="1765"/>
                    <a:pt x="1763" y="1750"/>
                    <a:pt x="1930" y="1711"/>
                  </a:cubicBezTo>
                  <a:cubicBezTo>
                    <a:pt x="2334" y="1619"/>
                    <a:pt x="2498" y="1456"/>
                    <a:pt x="2557" y="1364"/>
                  </a:cubicBezTo>
                  <a:cubicBezTo>
                    <a:pt x="2585" y="1324"/>
                    <a:pt x="2593" y="1296"/>
                    <a:pt x="2593" y="1296"/>
                  </a:cubicBezTo>
                  <a:cubicBezTo>
                    <a:pt x="2593" y="1296"/>
                    <a:pt x="2601" y="1308"/>
                    <a:pt x="2617" y="1324"/>
                  </a:cubicBezTo>
                  <a:cubicBezTo>
                    <a:pt x="2669" y="1372"/>
                    <a:pt x="2785" y="1472"/>
                    <a:pt x="2933" y="1528"/>
                  </a:cubicBezTo>
                  <a:cubicBezTo>
                    <a:pt x="3016" y="1564"/>
                    <a:pt x="3104" y="1612"/>
                    <a:pt x="3184" y="1667"/>
                  </a:cubicBezTo>
                  <a:cubicBezTo>
                    <a:pt x="3328" y="1728"/>
                    <a:pt x="3444" y="1755"/>
                    <a:pt x="3444" y="1755"/>
                  </a:cubicBezTo>
                  <a:cubicBezTo>
                    <a:pt x="3444" y="1755"/>
                    <a:pt x="3460" y="1855"/>
                    <a:pt x="3480" y="1979"/>
                  </a:cubicBezTo>
                  <a:cubicBezTo>
                    <a:pt x="3508" y="2063"/>
                    <a:pt x="3523" y="2179"/>
                    <a:pt x="3536" y="2287"/>
                  </a:cubicBezTo>
                  <a:cubicBezTo>
                    <a:pt x="3540" y="2290"/>
                    <a:pt x="3540" y="2295"/>
                    <a:pt x="3540" y="2299"/>
                  </a:cubicBezTo>
                  <a:cubicBezTo>
                    <a:pt x="3556" y="2439"/>
                    <a:pt x="3567" y="2570"/>
                    <a:pt x="3587" y="2614"/>
                  </a:cubicBezTo>
                  <a:cubicBezTo>
                    <a:pt x="3632" y="2704"/>
                    <a:pt x="3993" y="3127"/>
                    <a:pt x="4147" y="3127"/>
                  </a:cubicBezTo>
                  <a:cubicBezTo>
                    <a:pt x="4157" y="3127"/>
                    <a:pt x="4167" y="3126"/>
                    <a:pt x="4175" y="3122"/>
                  </a:cubicBezTo>
                  <a:lnTo>
                    <a:pt x="4175" y="3118"/>
                  </a:lnTo>
                  <a:cubicBezTo>
                    <a:pt x="4179" y="3118"/>
                    <a:pt x="4187" y="3114"/>
                    <a:pt x="4194" y="3105"/>
                  </a:cubicBezTo>
                  <a:cubicBezTo>
                    <a:pt x="4251" y="3038"/>
                    <a:pt x="4334" y="2694"/>
                    <a:pt x="4446" y="2566"/>
                  </a:cubicBezTo>
                  <a:cubicBezTo>
                    <a:pt x="4482" y="2415"/>
                    <a:pt x="4514" y="2151"/>
                    <a:pt x="4514" y="1855"/>
                  </a:cubicBezTo>
                  <a:cubicBezTo>
                    <a:pt x="4514" y="1512"/>
                    <a:pt x="4470" y="1125"/>
                    <a:pt x="4347" y="845"/>
                  </a:cubicBezTo>
                  <a:cubicBezTo>
                    <a:pt x="4167" y="447"/>
                    <a:pt x="3879" y="402"/>
                    <a:pt x="3757" y="402"/>
                  </a:cubicBezTo>
                  <a:cubicBezTo>
                    <a:pt x="3721" y="402"/>
                    <a:pt x="3700" y="406"/>
                    <a:pt x="3700" y="406"/>
                  </a:cubicBezTo>
                  <a:cubicBezTo>
                    <a:pt x="3700" y="406"/>
                    <a:pt x="3700" y="402"/>
                    <a:pt x="3696" y="402"/>
                  </a:cubicBezTo>
                  <a:cubicBezTo>
                    <a:pt x="3663" y="354"/>
                    <a:pt x="3403" y="50"/>
                    <a:pt x="2529" y="6"/>
                  </a:cubicBezTo>
                  <a:cubicBezTo>
                    <a:pt x="2450" y="2"/>
                    <a:pt x="2377" y="0"/>
                    <a:pt x="2310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2541820" y="244240"/>
              <a:ext cx="239040" cy="267884"/>
            </a:xfrm>
            <a:custGeom>
              <a:avLst/>
              <a:gdLst/>
              <a:ahLst/>
              <a:cxnLst/>
              <a:rect l="l" t="t" r="r" b="b"/>
              <a:pathLst>
                <a:path w="4674" h="5238" extrusionOk="0">
                  <a:moveTo>
                    <a:pt x="260" y="1"/>
                  </a:moveTo>
                  <a:cubicBezTo>
                    <a:pt x="164" y="52"/>
                    <a:pt x="108" y="352"/>
                    <a:pt x="88" y="491"/>
                  </a:cubicBezTo>
                  <a:cubicBezTo>
                    <a:pt x="84" y="515"/>
                    <a:pt x="80" y="539"/>
                    <a:pt x="80" y="563"/>
                  </a:cubicBezTo>
                  <a:cubicBezTo>
                    <a:pt x="13" y="1087"/>
                    <a:pt x="0" y="1850"/>
                    <a:pt x="188" y="2768"/>
                  </a:cubicBezTo>
                  <a:cubicBezTo>
                    <a:pt x="200" y="2836"/>
                    <a:pt x="216" y="2897"/>
                    <a:pt x="232" y="2960"/>
                  </a:cubicBezTo>
                  <a:cubicBezTo>
                    <a:pt x="280" y="3160"/>
                    <a:pt x="336" y="3336"/>
                    <a:pt x="404" y="3496"/>
                  </a:cubicBezTo>
                  <a:cubicBezTo>
                    <a:pt x="732" y="4298"/>
                    <a:pt x="1254" y="4618"/>
                    <a:pt x="1777" y="4694"/>
                  </a:cubicBezTo>
                  <a:cubicBezTo>
                    <a:pt x="1777" y="4694"/>
                    <a:pt x="1993" y="5041"/>
                    <a:pt x="2030" y="5113"/>
                  </a:cubicBezTo>
                  <a:cubicBezTo>
                    <a:pt x="2051" y="5157"/>
                    <a:pt x="2218" y="5237"/>
                    <a:pt x="2462" y="5237"/>
                  </a:cubicBezTo>
                  <a:cubicBezTo>
                    <a:pt x="2616" y="5237"/>
                    <a:pt x="2801" y="5205"/>
                    <a:pt x="3000" y="5113"/>
                  </a:cubicBezTo>
                  <a:cubicBezTo>
                    <a:pt x="3512" y="4873"/>
                    <a:pt x="3475" y="4766"/>
                    <a:pt x="3559" y="4526"/>
                  </a:cubicBezTo>
                  <a:cubicBezTo>
                    <a:pt x="3571" y="4490"/>
                    <a:pt x="3579" y="4438"/>
                    <a:pt x="3583" y="4374"/>
                  </a:cubicBezTo>
                  <a:cubicBezTo>
                    <a:pt x="3599" y="4058"/>
                    <a:pt x="3535" y="3444"/>
                    <a:pt x="3627" y="3052"/>
                  </a:cubicBezTo>
                  <a:cubicBezTo>
                    <a:pt x="3643" y="2980"/>
                    <a:pt x="3663" y="2920"/>
                    <a:pt x="3691" y="2869"/>
                  </a:cubicBezTo>
                  <a:lnTo>
                    <a:pt x="3691" y="2864"/>
                  </a:lnTo>
                  <a:cubicBezTo>
                    <a:pt x="3691" y="2864"/>
                    <a:pt x="3756" y="2909"/>
                    <a:pt x="3854" y="2909"/>
                  </a:cubicBezTo>
                  <a:cubicBezTo>
                    <a:pt x="3987" y="2909"/>
                    <a:pt x="4183" y="2826"/>
                    <a:pt x="4362" y="2433"/>
                  </a:cubicBezTo>
                  <a:cubicBezTo>
                    <a:pt x="4673" y="1754"/>
                    <a:pt x="4350" y="1431"/>
                    <a:pt x="4170" y="1394"/>
                  </a:cubicBezTo>
                  <a:cubicBezTo>
                    <a:pt x="4165" y="1393"/>
                    <a:pt x="4160" y="1393"/>
                    <a:pt x="4155" y="1393"/>
                  </a:cubicBezTo>
                  <a:cubicBezTo>
                    <a:pt x="4125" y="1393"/>
                    <a:pt x="4098" y="1411"/>
                    <a:pt x="4074" y="1438"/>
                  </a:cubicBezTo>
                  <a:cubicBezTo>
                    <a:pt x="3958" y="1566"/>
                    <a:pt x="3875" y="1910"/>
                    <a:pt x="3818" y="1977"/>
                  </a:cubicBezTo>
                  <a:cubicBezTo>
                    <a:pt x="3811" y="1986"/>
                    <a:pt x="3807" y="1994"/>
                    <a:pt x="3799" y="1994"/>
                  </a:cubicBezTo>
                  <a:cubicBezTo>
                    <a:pt x="3791" y="1998"/>
                    <a:pt x="3781" y="1999"/>
                    <a:pt x="3771" y="1999"/>
                  </a:cubicBezTo>
                  <a:cubicBezTo>
                    <a:pt x="3617" y="1999"/>
                    <a:pt x="3256" y="1576"/>
                    <a:pt x="3211" y="1486"/>
                  </a:cubicBezTo>
                  <a:cubicBezTo>
                    <a:pt x="3191" y="1438"/>
                    <a:pt x="3180" y="1302"/>
                    <a:pt x="3164" y="1159"/>
                  </a:cubicBezTo>
                  <a:cubicBezTo>
                    <a:pt x="3143" y="1059"/>
                    <a:pt x="3119" y="947"/>
                    <a:pt x="3108" y="851"/>
                  </a:cubicBezTo>
                  <a:cubicBezTo>
                    <a:pt x="3084" y="727"/>
                    <a:pt x="3072" y="627"/>
                    <a:pt x="3072" y="627"/>
                  </a:cubicBezTo>
                  <a:cubicBezTo>
                    <a:pt x="3072" y="627"/>
                    <a:pt x="2952" y="600"/>
                    <a:pt x="2808" y="539"/>
                  </a:cubicBezTo>
                  <a:cubicBezTo>
                    <a:pt x="2728" y="504"/>
                    <a:pt x="2636" y="460"/>
                    <a:pt x="2557" y="400"/>
                  </a:cubicBezTo>
                  <a:cubicBezTo>
                    <a:pt x="2361" y="324"/>
                    <a:pt x="2217" y="168"/>
                    <a:pt x="2217" y="168"/>
                  </a:cubicBezTo>
                  <a:cubicBezTo>
                    <a:pt x="2217" y="168"/>
                    <a:pt x="2137" y="448"/>
                    <a:pt x="1554" y="583"/>
                  </a:cubicBezTo>
                  <a:cubicBezTo>
                    <a:pt x="1388" y="622"/>
                    <a:pt x="1254" y="637"/>
                    <a:pt x="1145" y="637"/>
                  </a:cubicBezTo>
                  <a:cubicBezTo>
                    <a:pt x="874" y="637"/>
                    <a:pt x="766" y="546"/>
                    <a:pt x="743" y="511"/>
                  </a:cubicBezTo>
                  <a:cubicBezTo>
                    <a:pt x="739" y="508"/>
                    <a:pt x="735" y="504"/>
                    <a:pt x="732" y="491"/>
                  </a:cubicBezTo>
                  <a:cubicBezTo>
                    <a:pt x="671" y="395"/>
                    <a:pt x="472" y="80"/>
                    <a:pt x="328" y="4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2640271" y="467889"/>
              <a:ext cx="99574" cy="96506"/>
            </a:xfrm>
            <a:custGeom>
              <a:avLst/>
              <a:gdLst/>
              <a:ahLst/>
              <a:cxnLst/>
              <a:rect l="l" t="t" r="r" b="b"/>
              <a:pathLst>
                <a:path w="1947" h="1887" extrusionOk="0">
                  <a:moveTo>
                    <a:pt x="1658" y="1"/>
                  </a:moveTo>
                  <a:cubicBezTo>
                    <a:pt x="1654" y="65"/>
                    <a:pt x="1646" y="117"/>
                    <a:pt x="1634" y="153"/>
                  </a:cubicBezTo>
                  <a:cubicBezTo>
                    <a:pt x="1550" y="393"/>
                    <a:pt x="1587" y="500"/>
                    <a:pt x="1078" y="736"/>
                  </a:cubicBezTo>
                  <a:lnTo>
                    <a:pt x="1075" y="740"/>
                  </a:lnTo>
                  <a:cubicBezTo>
                    <a:pt x="881" y="830"/>
                    <a:pt x="700" y="864"/>
                    <a:pt x="549" y="864"/>
                  </a:cubicBezTo>
                  <a:cubicBezTo>
                    <a:pt x="539" y="864"/>
                    <a:pt x="529" y="864"/>
                    <a:pt x="520" y="864"/>
                  </a:cubicBezTo>
                  <a:cubicBezTo>
                    <a:pt x="284" y="860"/>
                    <a:pt x="128" y="784"/>
                    <a:pt x="105" y="740"/>
                  </a:cubicBezTo>
                  <a:cubicBezTo>
                    <a:pt x="105" y="740"/>
                    <a:pt x="33" y="884"/>
                    <a:pt x="5" y="1040"/>
                  </a:cubicBezTo>
                  <a:cubicBezTo>
                    <a:pt x="0" y="1051"/>
                    <a:pt x="5" y="1088"/>
                    <a:pt x="9" y="1151"/>
                  </a:cubicBezTo>
                  <a:lnTo>
                    <a:pt x="292" y="1383"/>
                  </a:lnTo>
                  <a:lnTo>
                    <a:pt x="820" y="1886"/>
                  </a:lnTo>
                  <a:lnTo>
                    <a:pt x="1438" y="1219"/>
                  </a:lnTo>
                  <a:cubicBezTo>
                    <a:pt x="1438" y="1219"/>
                    <a:pt x="1742" y="944"/>
                    <a:pt x="1930" y="696"/>
                  </a:cubicBezTo>
                  <a:lnTo>
                    <a:pt x="1930" y="692"/>
                  </a:lnTo>
                  <a:cubicBezTo>
                    <a:pt x="1934" y="664"/>
                    <a:pt x="1934" y="636"/>
                    <a:pt x="1934" y="609"/>
                  </a:cubicBezTo>
                  <a:cubicBezTo>
                    <a:pt x="1946" y="380"/>
                    <a:pt x="1850" y="37"/>
                    <a:pt x="1658" y="1"/>
                  </a:cubicBez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2885197" y="1093627"/>
              <a:ext cx="869" cy="1483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1"/>
                  </a:moveTo>
                  <a:cubicBezTo>
                    <a:pt x="0" y="1"/>
                    <a:pt x="4" y="12"/>
                    <a:pt x="17" y="28"/>
                  </a:cubicBezTo>
                  <a:cubicBezTo>
                    <a:pt x="9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2802651" y="892838"/>
              <a:ext cx="162889" cy="219913"/>
            </a:xfrm>
            <a:custGeom>
              <a:avLst/>
              <a:gdLst/>
              <a:ahLst/>
              <a:cxnLst/>
              <a:rect l="l" t="t" r="r" b="b"/>
              <a:pathLst>
                <a:path w="3185" h="4300" extrusionOk="0">
                  <a:moveTo>
                    <a:pt x="2042" y="0"/>
                  </a:moveTo>
                  <a:cubicBezTo>
                    <a:pt x="1926" y="20"/>
                    <a:pt x="1802" y="92"/>
                    <a:pt x="1675" y="192"/>
                  </a:cubicBezTo>
                  <a:cubicBezTo>
                    <a:pt x="1407" y="411"/>
                    <a:pt x="1131" y="775"/>
                    <a:pt x="919" y="1067"/>
                  </a:cubicBezTo>
                  <a:cubicBezTo>
                    <a:pt x="608" y="1498"/>
                    <a:pt x="384" y="2253"/>
                    <a:pt x="193" y="2653"/>
                  </a:cubicBezTo>
                  <a:cubicBezTo>
                    <a:pt x="1" y="3051"/>
                    <a:pt x="353" y="4254"/>
                    <a:pt x="512" y="4298"/>
                  </a:cubicBezTo>
                  <a:cubicBezTo>
                    <a:pt x="516" y="4299"/>
                    <a:pt x="521" y="4299"/>
                    <a:pt x="525" y="4299"/>
                  </a:cubicBezTo>
                  <a:cubicBezTo>
                    <a:pt x="669" y="4299"/>
                    <a:pt x="625" y="3582"/>
                    <a:pt x="656" y="3396"/>
                  </a:cubicBezTo>
                  <a:cubicBezTo>
                    <a:pt x="688" y="3204"/>
                    <a:pt x="752" y="3040"/>
                    <a:pt x="752" y="3040"/>
                  </a:cubicBezTo>
                  <a:cubicBezTo>
                    <a:pt x="752" y="3040"/>
                    <a:pt x="768" y="3467"/>
                    <a:pt x="919" y="3631"/>
                  </a:cubicBezTo>
                  <a:cubicBezTo>
                    <a:pt x="1007" y="3722"/>
                    <a:pt x="1131" y="3746"/>
                    <a:pt x="1223" y="3746"/>
                  </a:cubicBezTo>
                  <a:cubicBezTo>
                    <a:pt x="1243" y="3746"/>
                    <a:pt x="1259" y="3743"/>
                    <a:pt x="1275" y="3743"/>
                  </a:cubicBezTo>
                  <a:cubicBezTo>
                    <a:pt x="1315" y="3739"/>
                    <a:pt x="1343" y="3735"/>
                    <a:pt x="1343" y="3735"/>
                  </a:cubicBezTo>
                  <a:cubicBezTo>
                    <a:pt x="1343" y="3735"/>
                    <a:pt x="1359" y="3838"/>
                    <a:pt x="1566" y="3855"/>
                  </a:cubicBezTo>
                  <a:cubicBezTo>
                    <a:pt x="1572" y="3855"/>
                    <a:pt x="1577" y="3855"/>
                    <a:pt x="1582" y="3855"/>
                  </a:cubicBezTo>
                  <a:cubicBezTo>
                    <a:pt x="1629" y="3855"/>
                    <a:pt x="1655" y="3840"/>
                    <a:pt x="1662" y="3818"/>
                  </a:cubicBezTo>
                  <a:cubicBezTo>
                    <a:pt x="1685" y="3780"/>
                    <a:pt x="1656" y="3715"/>
                    <a:pt x="1633" y="3678"/>
                  </a:cubicBezTo>
                  <a:lnTo>
                    <a:pt x="1633" y="3678"/>
                  </a:lnTo>
                  <a:cubicBezTo>
                    <a:pt x="1641" y="3691"/>
                    <a:pt x="1660" y="3712"/>
                    <a:pt x="1675" y="3727"/>
                  </a:cubicBezTo>
                  <a:cubicBezTo>
                    <a:pt x="1714" y="3764"/>
                    <a:pt x="1770" y="3800"/>
                    <a:pt x="1840" y="3800"/>
                  </a:cubicBezTo>
                  <a:cubicBezTo>
                    <a:pt x="1869" y="3800"/>
                    <a:pt x="1900" y="3794"/>
                    <a:pt x="1934" y="3779"/>
                  </a:cubicBezTo>
                  <a:cubicBezTo>
                    <a:pt x="2130" y="3687"/>
                    <a:pt x="2217" y="3351"/>
                    <a:pt x="2313" y="3024"/>
                  </a:cubicBezTo>
                  <a:cubicBezTo>
                    <a:pt x="2409" y="2697"/>
                    <a:pt x="2361" y="2564"/>
                    <a:pt x="2409" y="2548"/>
                  </a:cubicBezTo>
                  <a:cubicBezTo>
                    <a:pt x="2449" y="2537"/>
                    <a:pt x="2629" y="2181"/>
                    <a:pt x="2744" y="1845"/>
                  </a:cubicBezTo>
                  <a:cubicBezTo>
                    <a:pt x="2768" y="1777"/>
                    <a:pt x="2792" y="1709"/>
                    <a:pt x="2809" y="1646"/>
                  </a:cubicBezTo>
                  <a:lnTo>
                    <a:pt x="2809" y="1637"/>
                  </a:lnTo>
                  <a:cubicBezTo>
                    <a:pt x="2905" y="1274"/>
                    <a:pt x="2825" y="1259"/>
                    <a:pt x="2969" y="1215"/>
                  </a:cubicBezTo>
                  <a:cubicBezTo>
                    <a:pt x="3051" y="1189"/>
                    <a:pt x="3110" y="1184"/>
                    <a:pt x="3146" y="1184"/>
                  </a:cubicBezTo>
                  <a:cubicBezTo>
                    <a:pt x="3171" y="1184"/>
                    <a:pt x="3184" y="1187"/>
                    <a:pt x="3184" y="1187"/>
                  </a:cubicBezTo>
                  <a:cubicBezTo>
                    <a:pt x="3184" y="1187"/>
                    <a:pt x="3128" y="1067"/>
                    <a:pt x="3056" y="966"/>
                  </a:cubicBezTo>
                  <a:cubicBezTo>
                    <a:pt x="2949" y="811"/>
                    <a:pt x="2816" y="616"/>
                    <a:pt x="2581" y="408"/>
                  </a:cubicBezTo>
                  <a:cubicBezTo>
                    <a:pt x="2230" y="88"/>
                    <a:pt x="2042" y="0"/>
                    <a:pt x="2042" y="0"/>
                  </a:cubicBezTo>
                  <a:close/>
                </a:path>
              </a:pathLst>
            </a:custGeom>
            <a:solidFill>
              <a:srgbClr val="F2B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2787308" y="682486"/>
              <a:ext cx="82646" cy="80089"/>
            </a:xfrm>
            <a:custGeom>
              <a:avLst/>
              <a:gdLst/>
              <a:ahLst/>
              <a:cxnLst/>
              <a:rect l="l" t="t" r="r" b="b"/>
              <a:pathLst>
                <a:path w="1616" h="1566" extrusionOk="0">
                  <a:moveTo>
                    <a:pt x="1198" y="0"/>
                  </a:moveTo>
                  <a:cubicBezTo>
                    <a:pt x="1093" y="0"/>
                    <a:pt x="971" y="39"/>
                    <a:pt x="836" y="131"/>
                  </a:cubicBezTo>
                  <a:cubicBezTo>
                    <a:pt x="380" y="443"/>
                    <a:pt x="1" y="1565"/>
                    <a:pt x="1" y="1565"/>
                  </a:cubicBezTo>
                  <a:cubicBezTo>
                    <a:pt x="261" y="1532"/>
                    <a:pt x="588" y="1489"/>
                    <a:pt x="836" y="1433"/>
                  </a:cubicBezTo>
                  <a:cubicBezTo>
                    <a:pt x="1099" y="1377"/>
                    <a:pt x="1396" y="1257"/>
                    <a:pt x="1607" y="1158"/>
                  </a:cubicBezTo>
                  <a:cubicBezTo>
                    <a:pt x="1611" y="1005"/>
                    <a:pt x="1615" y="714"/>
                    <a:pt x="1607" y="467"/>
                  </a:cubicBezTo>
                  <a:cubicBezTo>
                    <a:pt x="1598" y="221"/>
                    <a:pt x="1447" y="0"/>
                    <a:pt x="1198" y="0"/>
                  </a:cubicBezTo>
                  <a:close/>
                </a:path>
              </a:pathLst>
            </a:custGeom>
            <a:solidFill>
              <a:srgbClr val="F7E5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2764856" y="733885"/>
              <a:ext cx="120594" cy="55643"/>
            </a:xfrm>
            <a:custGeom>
              <a:avLst/>
              <a:gdLst/>
              <a:ahLst/>
              <a:cxnLst/>
              <a:rect l="l" t="t" r="r" b="b"/>
              <a:pathLst>
                <a:path w="2358" h="1088" extrusionOk="0">
                  <a:moveTo>
                    <a:pt x="2357" y="0"/>
                  </a:moveTo>
                  <a:cubicBezTo>
                    <a:pt x="2357" y="0"/>
                    <a:pt x="2230" y="68"/>
                    <a:pt x="2046" y="153"/>
                  </a:cubicBezTo>
                  <a:cubicBezTo>
                    <a:pt x="1835" y="252"/>
                    <a:pt x="1538" y="372"/>
                    <a:pt x="1275" y="428"/>
                  </a:cubicBezTo>
                  <a:cubicBezTo>
                    <a:pt x="1027" y="484"/>
                    <a:pt x="700" y="527"/>
                    <a:pt x="440" y="560"/>
                  </a:cubicBezTo>
                  <a:cubicBezTo>
                    <a:pt x="189" y="592"/>
                    <a:pt x="1" y="608"/>
                    <a:pt x="1" y="608"/>
                  </a:cubicBezTo>
                  <a:lnTo>
                    <a:pt x="1" y="1087"/>
                  </a:lnTo>
                  <a:cubicBezTo>
                    <a:pt x="1" y="1087"/>
                    <a:pt x="517" y="1063"/>
                    <a:pt x="1422" y="776"/>
                  </a:cubicBezTo>
                  <a:cubicBezTo>
                    <a:pt x="2333" y="488"/>
                    <a:pt x="2357" y="392"/>
                    <a:pt x="2357" y="392"/>
                  </a:cubicBezTo>
                  <a:lnTo>
                    <a:pt x="2357" y="0"/>
                  </a:ln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2522591" y="229357"/>
              <a:ext cx="57075" cy="43676"/>
            </a:xfrm>
            <a:custGeom>
              <a:avLst/>
              <a:gdLst/>
              <a:ahLst/>
              <a:cxnLst/>
              <a:rect l="l" t="t" r="r" b="b"/>
              <a:pathLst>
                <a:path w="1116" h="854" extrusionOk="0">
                  <a:moveTo>
                    <a:pt x="468" y="756"/>
                  </a:moveTo>
                  <a:cubicBezTo>
                    <a:pt x="467" y="765"/>
                    <a:pt x="466" y="774"/>
                    <a:pt x="464" y="782"/>
                  </a:cubicBezTo>
                  <a:cubicBezTo>
                    <a:pt x="466" y="773"/>
                    <a:pt x="467" y="764"/>
                    <a:pt x="468" y="756"/>
                  </a:cubicBezTo>
                  <a:close/>
                  <a:moveTo>
                    <a:pt x="318" y="0"/>
                  </a:moveTo>
                  <a:cubicBezTo>
                    <a:pt x="277" y="0"/>
                    <a:pt x="239" y="8"/>
                    <a:pt x="201" y="24"/>
                  </a:cubicBezTo>
                  <a:cubicBezTo>
                    <a:pt x="177" y="68"/>
                    <a:pt x="153" y="111"/>
                    <a:pt x="136" y="159"/>
                  </a:cubicBezTo>
                  <a:cubicBezTo>
                    <a:pt x="0" y="527"/>
                    <a:pt x="201" y="854"/>
                    <a:pt x="415" y="854"/>
                  </a:cubicBezTo>
                  <a:cubicBezTo>
                    <a:pt x="427" y="854"/>
                    <a:pt x="440" y="853"/>
                    <a:pt x="452" y="850"/>
                  </a:cubicBezTo>
                  <a:cubicBezTo>
                    <a:pt x="452" y="850"/>
                    <a:pt x="456" y="823"/>
                    <a:pt x="464" y="782"/>
                  </a:cubicBezTo>
                  <a:cubicBezTo>
                    <a:pt x="476" y="686"/>
                    <a:pt x="484" y="635"/>
                    <a:pt x="488" y="627"/>
                  </a:cubicBezTo>
                  <a:lnTo>
                    <a:pt x="488" y="627"/>
                  </a:lnTo>
                  <a:cubicBezTo>
                    <a:pt x="488" y="627"/>
                    <a:pt x="481" y="670"/>
                    <a:pt x="468" y="756"/>
                  </a:cubicBezTo>
                  <a:lnTo>
                    <a:pt x="468" y="756"/>
                  </a:lnTo>
                  <a:cubicBezTo>
                    <a:pt x="491" y="609"/>
                    <a:pt x="542" y="344"/>
                    <a:pt x="636" y="292"/>
                  </a:cubicBezTo>
                  <a:cubicBezTo>
                    <a:pt x="645" y="285"/>
                    <a:pt x="653" y="282"/>
                    <a:pt x="663" y="282"/>
                  </a:cubicBezTo>
                  <a:cubicBezTo>
                    <a:pt x="670" y="282"/>
                    <a:pt x="679" y="284"/>
                    <a:pt x="688" y="288"/>
                  </a:cubicBezTo>
                  <a:cubicBezTo>
                    <a:pt x="692" y="288"/>
                    <a:pt x="700" y="292"/>
                    <a:pt x="704" y="295"/>
                  </a:cubicBezTo>
                  <a:cubicBezTo>
                    <a:pt x="859" y="375"/>
                    <a:pt x="1071" y="734"/>
                    <a:pt x="1115" y="799"/>
                  </a:cubicBezTo>
                  <a:cubicBezTo>
                    <a:pt x="1060" y="603"/>
                    <a:pt x="940" y="312"/>
                    <a:pt x="704" y="159"/>
                  </a:cubicBezTo>
                  <a:cubicBezTo>
                    <a:pt x="542" y="53"/>
                    <a:pt x="423" y="0"/>
                    <a:pt x="318" y="0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2655205" y="207058"/>
              <a:ext cx="98296" cy="139466"/>
            </a:xfrm>
            <a:custGeom>
              <a:avLst/>
              <a:gdLst/>
              <a:ahLst/>
              <a:cxnLst/>
              <a:rect l="l" t="t" r="r" b="b"/>
              <a:pathLst>
                <a:path w="1922" h="2727" extrusionOk="0">
                  <a:moveTo>
                    <a:pt x="1164" y="1"/>
                  </a:moveTo>
                  <a:cubicBezTo>
                    <a:pt x="1128" y="1"/>
                    <a:pt x="1107" y="5"/>
                    <a:pt x="1107" y="5"/>
                  </a:cubicBezTo>
                  <a:cubicBezTo>
                    <a:pt x="1107" y="5"/>
                    <a:pt x="1107" y="1"/>
                    <a:pt x="1103" y="1"/>
                  </a:cubicBezTo>
                  <a:cubicBezTo>
                    <a:pt x="723" y="196"/>
                    <a:pt x="84" y="552"/>
                    <a:pt x="80" y="652"/>
                  </a:cubicBezTo>
                  <a:cubicBezTo>
                    <a:pt x="72" y="787"/>
                    <a:pt x="0" y="895"/>
                    <a:pt x="0" y="895"/>
                  </a:cubicBezTo>
                  <a:cubicBezTo>
                    <a:pt x="0" y="895"/>
                    <a:pt x="187" y="1063"/>
                    <a:pt x="375" y="1163"/>
                  </a:cubicBezTo>
                  <a:cubicBezTo>
                    <a:pt x="659" y="1314"/>
                    <a:pt x="851" y="1354"/>
                    <a:pt x="851" y="1354"/>
                  </a:cubicBezTo>
                  <a:cubicBezTo>
                    <a:pt x="851" y="1354"/>
                    <a:pt x="867" y="1454"/>
                    <a:pt x="887" y="1578"/>
                  </a:cubicBezTo>
                  <a:cubicBezTo>
                    <a:pt x="915" y="1662"/>
                    <a:pt x="930" y="1778"/>
                    <a:pt x="943" y="1886"/>
                  </a:cubicBezTo>
                  <a:cubicBezTo>
                    <a:pt x="947" y="1889"/>
                    <a:pt x="947" y="1894"/>
                    <a:pt x="947" y="1898"/>
                  </a:cubicBezTo>
                  <a:cubicBezTo>
                    <a:pt x="963" y="2038"/>
                    <a:pt x="974" y="2169"/>
                    <a:pt x="994" y="2213"/>
                  </a:cubicBezTo>
                  <a:cubicBezTo>
                    <a:pt x="1039" y="2303"/>
                    <a:pt x="1400" y="2726"/>
                    <a:pt x="1554" y="2726"/>
                  </a:cubicBezTo>
                  <a:cubicBezTo>
                    <a:pt x="1564" y="2726"/>
                    <a:pt x="1574" y="2725"/>
                    <a:pt x="1582" y="2721"/>
                  </a:cubicBezTo>
                  <a:lnTo>
                    <a:pt x="1582" y="2717"/>
                  </a:lnTo>
                  <a:cubicBezTo>
                    <a:pt x="1586" y="2717"/>
                    <a:pt x="1594" y="2713"/>
                    <a:pt x="1601" y="2704"/>
                  </a:cubicBezTo>
                  <a:cubicBezTo>
                    <a:pt x="1658" y="2637"/>
                    <a:pt x="1741" y="2293"/>
                    <a:pt x="1853" y="2165"/>
                  </a:cubicBezTo>
                  <a:cubicBezTo>
                    <a:pt x="1889" y="2014"/>
                    <a:pt x="1921" y="1750"/>
                    <a:pt x="1921" y="1454"/>
                  </a:cubicBezTo>
                  <a:cubicBezTo>
                    <a:pt x="1921" y="1111"/>
                    <a:pt x="1877" y="724"/>
                    <a:pt x="1754" y="444"/>
                  </a:cubicBezTo>
                  <a:cubicBezTo>
                    <a:pt x="1574" y="46"/>
                    <a:pt x="1286" y="1"/>
                    <a:pt x="1164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2580638" y="416081"/>
              <a:ext cx="14729" cy="12274"/>
            </a:xfrm>
            <a:custGeom>
              <a:avLst/>
              <a:gdLst/>
              <a:ahLst/>
              <a:cxnLst/>
              <a:rect l="l" t="t" r="r" b="b"/>
              <a:pathLst>
                <a:path w="288" h="240" extrusionOk="0">
                  <a:moveTo>
                    <a:pt x="265" y="0"/>
                  </a:moveTo>
                  <a:cubicBezTo>
                    <a:pt x="241" y="0"/>
                    <a:pt x="202" y="25"/>
                    <a:pt x="176" y="71"/>
                  </a:cubicBezTo>
                  <a:cubicBezTo>
                    <a:pt x="136" y="143"/>
                    <a:pt x="0" y="232"/>
                    <a:pt x="64" y="239"/>
                  </a:cubicBezTo>
                  <a:cubicBezTo>
                    <a:pt x="66" y="239"/>
                    <a:pt x="68" y="240"/>
                    <a:pt x="70" y="240"/>
                  </a:cubicBezTo>
                  <a:cubicBezTo>
                    <a:pt x="138" y="240"/>
                    <a:pt x="280" y="132"/>
                    <a:pt x="288" y="24"/>
                  </a:cubicBezTo>
                  <a:cubicBezTo>
                    <a:pt x="288" y="8"/>
                    <a:pt x="279" y="0"/>
                    <a:pt x="265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2609432" y="415876"/>
              <a:ext cx="26594" cy="7313"/>
            </a:xfrm>
            <a:custGeom>
              <a:avLst/>
              <a:gdLst/>
              <a:ahLst/>
              <a:cxnLst/>
              <a:rect l="l" t="t" r="r" b="b"/>
              <a:pathLst>
                <a:path w="520" h="143" extrusionOk="0">
                  <a:moveTo>
                    <a:pt x="123" y="0"/>
                  </a:moveTo>
                  <a:cubicBezTo>
                    <a:pt x="46" y="0"/>
                    <a:pt x="0" y="4"/>
                    <a:pt x="0" y="4"/>
                  </a:cubicBezTo>
                  <a:cubicBezTo>
                    <a:pt x="6" y="104"/>
                    <a:pt x="94" y="142"/>
                    <a:pt x="198" y="142"/>
                  </a:cubicBezTo>
                  <a:cubicBezTo>
                    <a:pt x="243" y="142"/>
                    <a:pt x="290" y="135"/>
                    <a:pt x="336" y="123"/>
                  </a:cubicBezTo>
                  <a:cubicBezTo>
                    <a:pt x="488" y="83"/>
                    <a:pt x="520" y="4"/>
                    <a:pt x="520" y="4"/>
                  </a:cubicBezTo>
                  <a:lnTo>
                    <a:pt x="520" y="4"/>
                  </a:lnTo>
                  <a:cubicBezTo>
                    <a:pt x="520" y="4"/>
                    <a:pt x="474" y="7"/>
                    <a:pt x="397" y="7"/>
                  </a:cubicBezTo>
                  <a:cubicBezTo>
                    <a:pt x="358" y="7"/>
                    <a:pt x="312" y="6"/>
                    <a:pt x="260" y="4"/>
                  </a:cubicBezTo>
                  <a:cubicBezTo>
                    <a:pt x="208" y="1"/>
                    <a:pt x="162" y="0"/>
                    <a:pt x="123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2615518" y="323716"/>
              <a:ext cx="52370" cy="11456"/>
            </a:xfrm>
            <a:custGeom>
              <a:avLst/>
              <a:gdLst/>
              <a:ahLst/>
              <a:cxnLst/>
              <a:rect l="l" t="t" r="r" b="b"/>
              <a:pathLst>
                <a:path w="1024" h="224" extrusionOk="0">
                  <a:moveTo>
                    <a:pt x="476" y="1"/>
                  </a:moveTo>
                  <a:cubicBezTo>
                    <a:pt x="281" y="1"/>
                    <a:pt x="81" y="28"/>
                    <a:pt x="49" y="80"/>
                  </a:cubicBezTo>
                  <a:cubicBezTo>
                    <a:pt x="10" y="152"/>
                    <a:pt x="1" y="208"/>
                    <a:pt x="141" y="216"/>
                  </a:cubicBezTo>
                  <a:cubicBezTo>
                    <a:pt x="145" y="217"/>
                    <a:pt x="150" y="217"/>
                    <a:pt x="156" y="217"/>
                  </a:cubicBezTo>
                  <a:cubicBezTo>
                    <a:pt x="260" y="217"/>
                    <a:pt x="545" y="155"/>
                    <a:pt x="670" y="155"/>
                  </a:cubicBezTo>
                  <a:cubicBezTo>
                    <a:pt x="680" y="155"/>
                    <a:pt x="688" y="155"/>
                    <a:pt x="696" y="156"/>
                  </a:cubicBezTo>
                  <a:cubicBezTo>
                    <a:pt x="808" y="164"/>
                    <a:pt x="1024" y="224"/>
                    <a:pt x="1024" y="224"/>
                  </a:cubicBezTo>
                  <a:cubicBezTo>
                    <a:pt x="1024" y="224"/>
                    <a:pt x="915" y="45"/>
                    <a:pt x="684" y="12"/>
                  </a:cubicBezTo>
                  <a:cubicBezTo>
                    <a:pt x="621" y="4"/>
                    <a:pt x="549" y="1"/>
                    <a:pt x="476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2544275" y="328524"/>
              <a:ext cx="33754" cy="11251"/>
            </a:xfrm>
            <a:custGeom>
              <a:avLst/>
              <a:gdLst/>
              <a:ahLst/>
              <a:cxnLst/>
              <a:rect l="l" t="t" r="r" b="b"/>
              <a:pathLst>
                <a:path w="660" h="220" extrusionOk="0">
                  <a:moveTo>
                    <a:pt x="165" y="0"/>
                  </a:moveTo>
                  <a:cubicBezTo>
                    <a:pt x="54" y="0"/>
                    <a:pt x="4" y="18"/>
                    <a:pt x="4" y="18"/>
                  </a:cubicBezTo>
                  <a:cubicBezTo>
                    <a:pt x="4" y="18"/>
                    <a:pt x="0" y="94"/>
                    <a:pt x="4" y="130"/>
                  </a:cubicBezTo>
                  <a:cubicBezTo>
                    <a:pt x="4" y="130"/>
                    <a:pt x="124" y="158"/>
                    <a:pt x="324" y="190"/>
                  </a:cubicBezTo>
                  <a:cubicBezTo>
                    <a:pt x="436" y="206"/>
                    <a:pt x="513" y="219"/>
                    <a:pt x="564" y="219"/>
                  </a:cubicBezTo>
                  <a:cubicBezTo>
                    <a:pt x="602" y="219"/>
                    <a:pt x="625" y="211"/>
                    <a:pt x="636" y="190"/>
                  </a:cubicBezTo>
                  <a:cubicBezTo>
                    <a:pt x="660" y="142"/>
                    <a:pt x="643" y="58"/>
                    <a:pt x="380" y="18"/>
                  </a:cubicBezTo>
                  <a:cubicBezTo>
                    <a:pt x="292" y="5"/>
                    <a:pt x="221" y="0"/>
                    <a:pt x="165" y="0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2630861" y="350669"/>
              <a:ext cx="10075" cy="15547"/>
            </a:xfrm>
            <a:custGeom>
              <a:avLst/>
              <a:gdLst/>
              <a:ahLst/>
              <a:cxnLst/>
              <a:rect l="l" t="t" r="r" b="b"/>
              <a:pathLst>
                <a:path w="197" h="304" extrusionOk="0">
                  <a:moveTo>
                    <a:pt x="85" y="1"/>
                  </a:moveTo>
                  <a:cubicBezTo>
                    <a:pt x="83" y="1"/>
                    <a:pt x="82" y="1"/>
                    <a:pt x="80" y="1"/>
                  </a:cubicBezTo>
                  <a:cubicBezTo>
                    <a:pt x="33" y="8"/>
                    <a:pt x="1" y="80"/>
                    <a:pt x="9" y="165"/>
                  </a:cubicBezTo>
                  <a:cubicBezTo>
                    <a:pt x="16" y="245"/>
                    <a:pt x="61" y="304"/>
                    <a:pt x="107" y="304"/>
                  </a:cubicBezTo>
                  <a:cubicBezTo>
                    <a:pt x="109" y="304"/>
                    <a:pt x="110" y="304"/>
                    <a:pt x="112" y="304"/>
                  </a:cubicBezTo>
                  <a:cubicBezTo>
                    <a:pt x="160" y="300"/>
                    <a:pt x="196" y="228"/>
                    <a:pt x="184" y="144"/>
                  </a:cubicBezTo>
                  <a:cubicBezTo>
                    <a:pt x="177" y="63"/>
                    <a:pt x="131" y="1"/>
                    <a:pt x="85" y="1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2559618" y="354914"/>
              <a:ext cx="10024" cy="15445"/>
            </a:xfrm>
            <a:custGeom>
              <a:avLst/>
              <a:gdLst/>
              <a:ahLst/>
              <a:cxnLst/>
              <a:rect l="l" t="t" r="r" b="b"/>
              <a:pathLst>
                <a:path w="196" h="302" extrusionOk="0">
                  <a:moveTo>
                    <a:pt x="87" y="0"/>
                  </a:moveTo>
                  <a:cubicBezTo>
                    <a:pt x="85" y="0"/>
                    <a:pt x="82" y="1"/>
                    <a:pt x="80" y="1"/>
                  </a:cubicBezTo>
                  <a:cubicBezTo>
                    <a:pt x="32" y="5"/>
                    <a:pt x="0" y="77"/>
                    <a:pt x="8" y="161"/>
                  </a:cubicBezTo>
                  <a:cubicBezTo>
                    <a:pt x="15" y="240"/>
                    <a:pt x="58" y="302"/>
                    <a:pt x="103" y="302"/>
                  </a:cubicBezTo>
                  <a:cubicBezTo>
                    <a:pt x="106" y="302"/>
                    <a:pt x="109" y="302"/>
                    <a:pt x="111" y="301"/>
                  </a:cubicBezTo>
                  <a:cubicBezTo>
                    <a:pt x="163" y="297"/>
                    <a:pt x="196" y="225"/>
                    <a:pt x="187" y="141"/>
                  </a:cubicBezTo>
                  <a:cubicBezTo>
                    <a:pt x="176" y="62"/>
                    <a:pt x="133" y="0"/>
                    <a:pt x="87" y="0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2667070" y="866858"/>
              <a:ext cx="25674" cy="19076"/>
            </a:xfrm>
            <a:custGeom>
              <a:avLst/>
              <a:gdLst/>
              <a:ahLst/>
              <a:cxnLst/>
              <a:rect l="l" t="t" r="r" b="b"/>
              <a:pathLst>
                <a:path w="502" h="373" extrusionOk="0">
                  <a:moveTo>
                    <a:pt x="250" y="1"/>
                  </a:moveTo>
                  <a:cubicBezTo>
                    <a:pt x="106" y="1"/>
                    <a:pt x="1" y="166"/>
                    <a:pt x="112" y="320"/>
                  </a:cubicBezTo>
                  <a:cubicBezTo>
                    <a:pt x="115" y="320"/>
                    <a:pt x="115" y="324"/>
                    <a:pt x="115" y="324"/>
                  </a:cubicBezTo>
                  <a:cubicBezTo>
                    <a:pt x="161" y="358"/>
                    <a:pt x="207" y="372"/>
                    <a:pt x="250" y="372"/>
                  </a:cubicBezTo>
                  <a:cubicBezTo>
                    <a:pt x="396" y="372"/>
                    <a:pt x="502" y="204"/>
                    <a:pt x="387" y="53"/>
                  </a:cubicBezTo>
                  <a:cubicBezTo>
                    <a:pt x="387" y="53"/>
                    <a:pt x="387" y="49"/>
                    <a:pt x="383" y="49"/>
                  </a:cubicBezTo>
                  <a:cubicBezTo>
                    <a:pt x="338" y="15"/>
                    <a:pt x="292" y="1"/>
                    <a:pt x="250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2684664" y="607561"/>
              <a:ext cx="14371" cy="10638"/>
            </a:xfrm>
            <a:custGeom>
              <a:avLst/>
              <a:gdLst/>
              <a:ahLst/>
              <a:cxnLst/>
              <a:rect l="l" t="t" r="r" b="b"/>
              <a:pathLst>
                <a:path w="281" h="208" extrusionOk="0">
                  <a:moveTo>
                    <a:pt x="143" y="0"/>
                  </a:moveTo>
                  <a:cubicBezTo>
                    <a:pt x="62" y="0"/>
                    <a:pt x="1" y="94"/>
                    <a:pt x="63" y="178"/>
                  </a:cubicBezTo>
                  <a:lnTo>
                    <a:pt x="67" y="182"/>
                  </a:lnTo>
                  <a:cubicBezTo>
                    <a:pt x="92" y="200"/>
                    <a:pt x="118" y="208"/>
                    <a:pt x="142" y="208"/>
                  </a:cubicBezTo>
                  <a:cubicBezTo>
                    <a:pt x="223" y="208"/>
                    <a:pt x="281" y="117"/>
                    <a:pt x="219" y="31"/>
                  </a:cubicBezTo>
                  <a:cubicBezTo>
                    <a:pt x="219" y="31"/>
                    <a:pt x="215" y="31"/>
                    <a:pt x="215" y="26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2682260" y="646891"/>
              <a:ext cx="14269" cy="10638"/>
            </a:xfrm>
            <a:custGeom>
              <a:avLst/>
              <a:gdLst/>
              <a:ahLst/>
              <a:cxnLst/>
              <a:rect l="l" t="t" r="r" b="b"/>
              <a:pathLst>
                <a:path w="279" h="208" extrusionOk="0">
                  <a:moveTo>
                    <a:pt x="138" y="1"/>
                  </a:moveTo>
                  <a:cubicBezTo>
                    <a:pt x="57" y="1"/>
                    <a:pt x="1" y="93"/>
                    <a:pt x="62" y="176"/>
                  </a:cubicBezTo>
                  <a:cubicBezTo>
                    <a:pt x="62" y="180"/>
                    <a:pt x="62" y="180"/>
                    <a:pt x="66" y="180"/>
                  </a:cubicBezTo>
                  <a:cubicBezTo>
                    <a:pt x="91" y="199"/>
                    <a:pt x="116" y="207"/>
                    <a:pt x="140" y="207"/>
                  </a:cubicBezTo>
                  <a:cubicBezTo>
                    <a:pt x="220" y="207"/>
                    <a:pt x="279" y="114"/>
                    <a:pt x="214" y="28"/>
                  </a:cubicBezTo>
                  <a:cubicBezTo>
                    <a:pt x="188" y="9"/>
                    <a:pt x="162" y="1"/>
                    <a:pt x="138" y="1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2862336" y="1037779"/>
              <a:ext cx="10228" cy="46693"/>
            </a:xfrm>
            <a:custGeom>
              <a:avLst/>
              <a:gdLst/>
              <a:ahLst/>
              <a:cxnLst/>
              <a:rect l="l" t="t" r="r" b="b"/>
              <a:pathLst>
                <a:path w="200" h="913" extrusionOk="0">
                  <a:moveTo>
                    <a:pt x="172" y="0"/>
                  </a:moveTo>
                  <a:cubicBezTo>
                    <a:pt x="163" y="0"/>
                    <a:pt x="155" y="5"/>
                    <a:pt x="152" y="18"/>
                  </a:cubicBezTo>
                  <a:cubicBezTo>
                    <a:pt x="64" y="309"/>
                    <a:pt x="1" y="669"/>
                    <a:pt x="56" y="912"/>
                  </a:cubicBezTo>
                  <a:cubicBezTo>
                    <a:pt x="76" y="912"/>
                    <a:pt x="92" y="909"/>
                    <a:pt x="108" y="909"/>
                  </a:cubicBezTo>
                  <a:cubicBezTo>
                    <a:pt x="52" y="689"/>
                    <a:pt x="104" y="337"/>
                    <a:pt x="200" y="30"/>
                  </a:cubicBezTo>
                  <a:cubicBezTo>
                    <a:pt x="200" y="18"/>
                    <a:pt x="196" y="6"/>
                    <a:pt x="180" y="2"/>
                  </a:cubicBezTo>
                  <a:cubicBezTo>
                    <a:pt x="177" y="1"/>
                    <a:pt x="174" y="0"/>
                    <a:pt x="172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2880082" y="1041870"/>
              <a:ext cx="18616" cy="46284"/>
            </a:xfrm>
            <a:custGeom>
              <a:avLst/>
              <a:gdLst/>
              <a:ahLst/>
              <a:cxnLst/>
              <a:rect l="l" t="t" r="r" b="b"/>
              <a:pathLst>
                <a:path w="364" h="905" extrusionOk="0">
                  <a:moveTo>
                    <a:pt x="342" y="1"/>
                  </a:moveTo>
                  <a:cubicBezTo>
                    <a:pt x="332" y="1"/>
                    <a:pt x="322" y="4"/>
                    <a:pt x="316" y="10"/>
                  </a:cubicBezTo>
                  <a:cubicBezTo>
                    <a:pt x="277" y="82"/>
                    <a:pt x="236" y="142"/>
                    <a:pt x="205" y="194"/>
                  </a:cubicBezTo>
                  <a:cubicBezTo>
                    <a:pt x="69" y="401"/>
                    <a:pt x="1" y="505"/>
                    <a:pt x="93" y="769"/>
                  </a:cubicBezTo>
                  <a:cubicBezTo>
                    <a:pt x="113" y="821"/>
                    <a:pt x="133" y="865"/>
                    <a:pt x="148" y="904"/>
                  </a:cubicBezTo>
                  <a:cubicBezTo>
                    <a:pt x="171" y="866"/>
                    <a:pt x="142" y="801"/>
                    <a:pt x="119" y="764"/>
                  </a:cubicBezTo>
                  <a:lnTo>
                    <a:pt x="119" y="764"/>
                  </a:lnTo>
                  <a:cubicBezTo>
                    <a:pt x="127" y="777"/>
                    <a:pt x="146" y="798"/>
                    <a:pt x="161" y="813"/>
                  </a:cubicBezTo>
                  <a:cubicBezTo>
                    <a:pt x="152" y="793"/>
                    <a:pt x="148" y="773"/>
                    <a:pt x="141" y="753"/>
                  </a:cubicBezTo>
                  <a:cubicBezTo>
                    <a:pt x="56" y="509"/>
                    <a:pt x="109" y="425"/>
                    <a:pt x="244" y="218"/>
                  </a:cubicBezTo>
                  <a:cubicBezTo>
                    <a:pt x="277" y="166"/>
                    <a:pt x="316" y="106"/>
                    <a:pt x="360" y="34"/>
                  </a:cubicBezTo>
                  <a:cubicBezTo>
                    <a:pt x="364" y="22"/>
                    <a:pt x="360" y="10"/>
                    <a:pt x="352" y="2"/>
                  </a:cubicBezTo>
                  <a:cubicBezTo>
                    <a:pt x="349" y="1"/>
                    <a:pt x="345" y="1"/>
                    <a:pt x="342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2358165" y="1015991"/>
              <a:ext cx="86277" cy="33191"/>
            </a:xfrm>
            <a:custGeom>
              <a:avLst/>
              <a:gdLst/>
              <a:ahLst/>
              <a:cxnLst/>
              <a:rect l="l" t="t" r="r" b="b"/>
              <a:pathLst>
                <a:path w="1687" h="649" extrusionOk="0">
                  <a:moveTo>
                    <a:pt x="1250" y="0"/>
                  </a:moveTo>
                  <a:cubicBezTo>
                    <a:pt x="1168" y="0"/>
                    <a:pt x="1079" y="9"/>
                    <a:pt x="987" y="29"/>
                  </a:cubicBezTo>
                  <a:cubicBezTo>
                    <a:pt x="555" y="125"/>
                    <a:pt x="37" y="588"/>
                    <a:pt x="13" y="608"/>
                  </a:cubicBezTo>
                  <a:cubicBezTo>
                    <a:pt x="4" y="616"/>
                    <a:pt x="0" y="632"/>
                    <a:pt x="13" y="640"/>
                  </a:cubicBezTo>
                  <a:cubicBezTo>
                    <a:pt x="16" y="648"/>
                    <a:pt x="20" y="648"/>
                    <a:pt x="28" y="648"/>
                  </a:cubicBezTo>
                  <a:cubicBezTo>
                    <a:pt x="37" y="648"/>
                    <a:pt x="40" y="648"/>
                    <a:pt x="44" y="643"/>
                  </a:cubicBezTo>
                  <a:cubicBezTo>
                    <a:pt x="48" y="640"/>
                    <a:pt x="579" y="169"/>
                    <a:pt x="999" y="73"/>
                  </a:cubicBezTo>
                  <a:cubicBezTo>
                    <a:pt x="1085" y="54"/>
                    <a:pt x="1168" y="46"/>
                    <a:pt x="1245" y="46"/>
                  </a:cubicBezTo>
                  <a:cubicBezTo>
                    <a:pt x="1443" y="46"/>
                    <a:pt x="1603" y="97"/>
                    <a:pt x="1686" y="140"/>
                  </a:cubicBezTo>
                  <a:cubicBezTo>
                    <a:pt x="1682" y="121"/>
                    <a:pt x="1678" y="101"/>
                    <a:pt x="1674" y="81"/>
                  </a:cubicBezTo>
                  <a:cubicBezTo>
                    <a:pt x="1578" y="39"/>
                    <a:pt x="1429" y="0"/>
                    <a:pt x="1250" y="0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2315256" y="1012514"/>
              <a:ext cx="30685" cy="38459"/>
            </a:xfrm>
            <a:custGeom>
              <a:avLst/>
              <a:gdLst/>
              <a:ahLst/>
              <a:cxnLst/>
              <a:rect l="l" t="t" r="r" b="b"/>
              <a:pathLst>
                <a:path w="600" h="752" extrusionOk="0">
                  <a:moveTo>
                    <a:pt x="573" y="1"/>
                  </a:moveTo>
                  <a:cubicBezTo>
                    <a:pt x="568" y="1"/>
                    <a:pt x="564" y="2"/>
                    <a:pt x="560" y="5"/>
                  </a:cubicBezTo>
                  <a:cubicBezTo>
                    <a:pt x="364" y="129"/>
                    <a:pt x="129" y="432"/>
                    <a:pt x="0" y="680"/>
                  </a:cubicBezTo>
                  <a:cubicBezTo>
                    <a:pt x="4" y="704"/>
                    <a:pt x="13" y="728"/>
                    <a:pt x="17" y="752"/>
                  </a:cubicBezTo>
                  <a:cubicBezTo>
                    <a:pt x="137" y="504"/>
                    <a:pt x="384" y="169"/>
                    <a:pt x="584" y="45"/>
                  </a:cubicBezTo>
                  <a:cubicBezTo>
                    <a:pt x="596" y="37"/>
                    <a:pt x="600" y="25"/>
                    <a:pt x="592" y="13"/>
                  </a:cubicBezTo>
                  <a:cubicBezTo>
                    <a:pt x="587" y="5"/>
                    <a:pt x="580" y="1"/>
                    <a:pt x="573" y="1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2306664" y="897339"/>
              <a:ext cx="48279" cy="40863"/>
            </a:xfrm>
            <a:custGeom>
              <a:avLst/>
              <a:gdLst/>
              <a:ahLst/>
              <a:cxnLst/>
              <a:rect l="l" t="t" r="r" b="b"/>
              <a:pathLst>
                <a:path w="944" h="799" extrusionOk="0">
                  <a:moveTo>
                    <a:pt x="17" y="0"/>
                  </a:moveTo>
                  <a:cubicBezTo>
                    <a:pt x="13" y="20"/>
                    <a:pt x="4" y="40"/>
                    <a:pt x="1" y="60"/>
                  </a:cubicBezTo>
                  <a:cubicBezTo>
                    <a:pt x="172" y="347"/>
                    <a:pt x="496" y="719"/>
                    <a:pt x="911" y="799"/>
                  </a:cubicBezTo>
                  <a:lnTo>
                    <a:pt x="915" y="799"/>
                  </a:lnTo>
                  <a:cubicBezTo>
                    <a:pt x="928" y="799"/>
                    <a:pt x="935" y="791"/>
                    <a:pt x="939" y="779"/>
                  </a:cubicBezTo>
                  <a:cubicBezTo>
                    <a:pt x="944" y="767"/>
                    <a:pt x="935" y="755"/>
                    <a:pt x="920" y="755"/>
                  </a:cubicBezTo>
                  <a:cubicBezTo>
                    <a:pt x="548" y="679"/>
                    <a:pt x="209" y="332"/>
                    <a:pt x="17" y="0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2371616" y="958711"/>
              <a:ext cx="62394" cy="22196"/>
            </a:xfrm>
            <a:custGeom>
              <a:avLst/>
              <a:gdLst/>
              <a:ahLst/>
              <a:cxnLst/>
              <a:rect l="l" t="t" r="r" b="b"/>
              <a:pathLst>
                <a:path w="1220" h="434" extrusionOk="0">
                  <a:moveTo>
                    <a:pt x="245" y="1"/>
                  </a:moveTo>
                  <a:cubicBezTo>
                    <a:pt x="121" y="1"/>
                    <a:pt x="35" y="13"/>
                    <a:pt x="25" y="14"/>
                  </a:cubicBezTo>
                  <a:cubicBezTo>
                    <a:pt x="13" y="19"/>
                    <a:pt x="1" y="30"/>
                    <a:pt x="5" y="43"/>
                  </a:cubicBezTo>
                  <a:cubicBezTo>
                    <a:pt x="5" y="52"/>
                    <a:pt x="16" y="63"/>
                    <a:pt x="28" y="63"/>
                  </a:cubicBezTo>
                  <a:cubicBezTo>
                    <a:pt x="30" y="63"/>
                    <a:pt x="31" y="63"/>
                    <a:pt x="33" y="62"/>
                  </a:cubicBezTo>
                  <a:cubicBezTo>
                    <a:pt x="36" y="62"/>
                    <a:pt x="117" y="50"/>
                    <a:pt x="238" y="50"/>
                  </a:cubicBezTo>
                  <a:cubicBezTo>
                    <a:pt x="495" y="50"/>
                    <a:pt x="930" y="102"/>
                    <a:pt x="1171" y="421"/>
                  </a:cubicBezTo>
                  <a:cubicBezTo>
                    <a:pt x="1175" y="430"/>
                    <a:pt x="1184" y="434"/>
                    <a:pt x="1191" y="434"/>
                  </a:cubicBezTo>
                  <a:cubicBezTo>
                    <a:pt x="1195" y="434"/>
                    <a:pt x="1199" y="430"/>
                    <a:pt x="1203" y="430"/>
                  </a:cubicBezTo>
                  <a:cubicBezTo>
                    <a:pt x="1215" y="421"/>
                    <a:pt x="1219" y="406"/>
                    <a:pt x="1212" y="394"/>
                  </a:cubicBezTo>
                  <a:cubicBezTo>
                    <a:pt x="955" y="56"/>
                    <a:pt x="512" y="1"/>
                    <a:pt x="245" y="1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2500497" y="854379"/>
              <a:ext cx="101416" cy="40965"/>
            </a:xfrm>
            <a:custGeom>
              <a:avLst/>
              <a:gdLst/>
              <a:ahLst/>
              <a:cxnLst/>
              <a:rect l="l" t="t" r="r" b="b"/>
              <a:pathLst>
                <a:path w="1983" h="801" extrusionOk="0">
                  <a:moveTo>
                    <a:pt x="1903" y="0"/>
                  </a:moveTo>
                  <a:cubicBezTo>
                    <a:pt x="1438" y="0"/>
                    <a:pt x="731" y="280"/>
                    <a:pt x="10" y="736"/>
                  </a:cubicBezTo>
                  <a:cubicBezTo>
                    <a:pt x="10" y="756"/>
                    <a:pt x="13" y="772"/>
                    <a:pt x="13" y="772"/>
                  </a:cubicBezTo>
                  <a:cubicBezTo>
                    <a:pt x="13" y="772"/>
                    <a:pt x="10" y="780"/>
                    <a:pt x="1" y="800"/>
                  </a:cubicBezTo>
                  <a:cubicBezTo>
                    <a:pt x="731" y="329"/>
                    <a:pt x="1446" y="48"/>
                    <a:pt x="1908" y="48"/>
                  </a:cubicBezTo>
                  <a:cubicBezTo>
                    <a:pt x="1924" y="48"/>
                    <a:pt x="1939" y="49"/>
                    <a:pt x="1955" y="49"/>
                  </a:cubicBezTo>
                  <a:cubicBezTo>
                    <a:pt x="1957" y="50"/>
                    <a:pt x="1959" y="50"/>
                    <a:pt x="1960" y="50"/>
                  </a:cubicBezTo>
                  <a:cubicBezTo>
                    <a:pt x="1973" y="50"/>
                    <a:pt x="1979" y="39"/>
                    <a:pt x="1982" y="29"/>
                  </a:cubicBezTo>
                  <a:cubicBezTo>
                    <a:pt x="1982" y="13"/>
                    <a:pt x="1971" y="1"/>
                    <a:pt x="1958" y="1"/>
                  </a:cubicBezTo>
                  <a:cubicBezTo>
                    <a:pt x="1940" y="1"/>
                    <a:pt x="1922" y="0"/>
                    <a:pt x="1903" y="0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2437795" y="600657"/>
              <a:ext cx="60144" cy="260520"/>
            </a:xfrm>
            <a:custGeom>
              <a:avLst/>
              <a:gdLst/>
              <a:ahLst/>
              <a:cxnLst/>
              <a:rect l="l" t="t" r="r" b="b"/>
              <a:pathLst>
                <a:path w="1176" h="5094" extrusionOk="0">
                  <a:moveTo>
                    <a:pt x="28" y="1"/>
                  </a:moveTo>
                  <a:cubicBezTo>
                    <a:pt x="25" y="1"/>
                    <a:pt x="23" y="1"/>
                    <a:pt x="21" y="2"/>
                  </a:cubicBezTo>
                  <a:cubicBezTo>
                    <a:pt x="5" y="5"/>
                    <a:pt x="1" y="17"/>
                    <a:pt x="5" y="33"/>
                  </a:cubicBezTo>
                  <a:cubicBezTo>
                    <a:pt x="340" y="1187"/>
                    <a:pt x="1079" y="4719"/>
                    <a:pt x="1120" y="4922"/>
                  </a:cubicBezTo>
                  <a:cubicBezTo>
                    <a:pt x="1123" y="4942"/>
                    <a:pt x="1123" y="4966"/>
                    <a:pt x="1127" y="4986"/>
                  </a:cubicBezTo>
                  <a:cubicBezTo>
                    <a:pt x="1131" y="4986"/>
                    <a:pt x="1140" y="4990"/>
                    <a:pt x="1144" y="4994"/>
                  </a:cubicBezTo>
                  <a:cubicBezTo>
                    <a:pt x="1151" y="5014"/>
                    <a:pt x="1164" y="5050"/>
                    <a:pt x="1171" y="5094"/>
                  </a:cubicBezTo>
                  <a:cubicBezTo>
                    <a:pt x="1175" y="5031"/>
                    <a:pt x="1175" y="4970"/>
                    <a:pt x="1168" y="4915"/>
                  </a:cubicBezTo>
                  <a:cubicBezTo>
                    <a:pt x="1127" y="4710"/>
                    <a:pt x="388" y="1176"/>
                    <a:pt x="49" y="17"/>
                  </a:cubicBezTo>
                  <a:cubicBezTo>
                    <a:pt x="46" y="8"/>
                    <a:pt x="37" y="1"/>
                    <a:pt x="28" y="1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2898647" y="594980"/>
              <a:ext cx="81623" cy="217611"/>
            </a:xfrm>
            <a:custGeom>
              <a:avLst/>
              <a:gdLst/>
              <a:ahLst/>
              <a:cxnLst/>
              <a:rect l="l" t="t" r="r" b="b"/>
              <a:pathLst>
                <a:path w="1596" h="4255" extrusionOk="0">
                  <a:moveTo>
                    <a:pt x="887" y="0"/>
                  </a:moveTo>
                  <a:cubicBezTo>
                    <a:pt x="878" y="0"/>
                    <a:pt x="871" y="5"/>
                    <a:pt x="867" y="13"/>
                  </a:cubicBezTo>
                  <a:cubicBezTo>
                    <a:pt x="624" y="508"/>
                    <a:pt x="185" y="1934"/>
                    <a:pt x="53" y="3136"/>
                  </a:cubicBezTo>
                  <a:cubicBezTo>
                    <a:pt x="13" y="3503"/>
                    <a:pt x="1" y="3847"/>
                    <a:pt x="33" y="4139"/>
                  </a:cubicBezTo>
                  <a:cubicBezTo>
                    <a:pt x="33" y="4178"/>
                    <a:pt x="37" y="4215"/>
                    <a:pt x="41" y="4255"/>
                  </a:cubicBezTo>
                  <a:cubicBezTo>
                    <a:pt x="49" y="4178"/>
                    <a:pt x="57" y="4139"/>
                    <a:pt x="57" y="4139"/>
                  </a:cubicBezTo>
                  <a:lnTo>
                    <a:pt x="81" y="4159"/>
                  </a:lnTo>
                  <a:lnTo>
                    <a:pt x="81" y="4135"/>
                  </a:lnTo>
                  <a:cubicBezTo>
                    <a:pt x="49" y="3847"/>
                    <a:pt x="61" y="3512"/>
                    <a:pt x="97" y="3152"/>
                  </a:cubicBezTo>
                  <a:cubicBezTo>
                    <a:pt x="408" y="3112"/>
                    <a:pt x="1232" y="2873"/>
                    <a:pt x="1591" y="2222"/>
                  </a:cubicBezTo>
                  <a:cubicBezTo>
                    <a:pt x="1595" y="2209"/>
                    <a:pt x="1591" y="2194"/>
                    <a:pt x="1583" y="2189"/>
                  </a:cubicBezTo>
                  <a:cubicBezTo>
                    <a:pt x="1579" y="2186"/>
                    <a:pt x="1574" y="2185"/>
                    <a:pt x="1569" y="2185"/>
                  </a:cubicBezTo>
                  <a:cubicBezTo>
                    <a:pt x="1561" y="2185"/>
                    <a:pt x="1552" y="2190"/>
                    <a:pt x="1547" y="2198"/>
                  </a:cubicBezTo>
                  <a:cubicBezTo>
                    <a:pt x="1203" y="2825"/>
                    <a:pt x="417" y="3060"/>
                    <a:pt x="105" y="3104"/>
                  </a:cubicBezTo>
                  <a:cubicBezTo>
                    <a:pt x="241" y="1918"/>
                    <a:pt x="668" y="524"/>
                    <a:pt x="908" y="37"/>
                  </a:cubicBezTo>
                  <a:cubicBezTo>
                    <a:pt x="915" y="24"/>
                    <a:pt x="912" y="8"/>
                    <a:pt x="900" y="4"/>
                  </a:cubicBezTo>
                  <a:cubicBezTo>
                    <a:pt x="896" y="2"/>
                    <a:pt x="891" y="0"/>
                    <a:pt x="887" y="0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973419" y="688317"/>
              <a:ext cx="60297" cy="75486"/>
            </a:xfrm>
            <a:custGeom>
              <a:avLst/>
              <a:gdLst/>
              <a:ahLst/>
              <a:cxnLst/>
              <a:rect l="l" t="t" r="r" b="b"/>
              <a:pathLst>
                <a:path w="1179" h="1476" extrusionOk="0">
                  <a:moveTo>
                    <a:pt x="1143" y="1"/>
                  </a:moveTo>
                  <a:cubicBezTo>
                    <a:pt x="992" y="460"/>
                    <a:pt x="644" y="1247"/>
                    <a:pt x="21" y="1427"/>
                  </a:cubicBezTo>
                  <a:cubicBezTo>
                    <a:pt x="9" y="1431"/>
                    <a:pt x="1" y="1447"/>
                    <a:pt x="5" y="1459"/>
                  </a:cubicBezTo>
                  <a:cubicBezTo>
                    <a:pt x="9" y="1471"/>
                    <a:pt x="17" y="1475"/>
                    <a:pt x="29" y="1475"/>
                  </a:cubicBezTo>
                  <a:lnTo>
                    <a:pt x="33" y="1475"/>
                  </a:lnTo>
                  <a:cubicBezTo>
                    <a:pt x="664" y="1291"/>
                    <a:pt x="1020" y="520"/>
                    <a:pt x="1179" y="49"/>
                  </a:cubicBezTo>
                  <a:cubicBezTo>
                    <a:pt x="1167" y="33"/>
                    <a:pt x="1155" y="17"/>
                    <a:pt x="1143" y="1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2916854" y="794746"/>
              <a:ext cx="106683" cy="26441"/>
            </a:xfrm>
            <a:custGeom>
              <a:avLst/>
              <a:gdLst/>
              <a:ahLst/>
              <a:cxnLst/>
              <a:rect l="l" t="t" r="r" b="b"/>
              <a:pathLst>
                <a:path w="2086" h="517" extrusionOk="0">
                  <a:moveTo>
                    <a:pt x="2062" y="1"/>
                  </a:moveTo>
                  <a:cubicBezTo>
                    <a:pt x="2058" y="1"/>
                    <a:pt x="2054" y="2"/>
                    <a:pt x="2050" y="5"/>
                  </a:cubicBezTo>
                  <a:cubicBezTo>
                    <a:pt x="1116" y="442"/>
                    <a:pt x="268" y="469"/>
                    <a:pt x="66" y="469"/>
                  </a:cubicBezTo>
                  <a:cubicBezTo>
                    <a:pt x="37" y="469"/>
                    <a:pt x="22" y="469"/>
                    <a:pt x="21" y="469"/>
                  </a:cubicBezTo>
                  <a:cubicBezTo>
                    <a:pt x="17" y="469"/>
                    <a:pt x="8" y="473"/>
                    <a:pt x="4" y="473"/>
                  </a:cubicBezTo>
                  <a:lnTo>
                    <a:pt x="1" y="476"/>
                  </a:lnTo>
                  <a:lnTo>
                    <a:pt x="48" y="517"/>
                  </a:lnTo>
                  <a:cubicBezTo>
                    <a:pt x="58" y="517"/>
                    <a:pt x="70" y="517"/>
                    <a:pt x="83" y="517"/>
                  </a:cubicBezTo>
                  <a:cubicBezTo>
                    <a:pt x="320" y="517"/>
                    <a:pt x="1152" y="475"/>
                    <a:pt x="2069" y="45"/>
                  </a:cubicBezTo>
                  <a:cubicBezTo>
                    <a:pt x="2082" y="41"/>
                    <a:pt x="2086" y="25"/>
                    <a:pt x="2082" y="13"/>
                  </a:cubicBezTo>
                  <a:cubicBezTo>
                    <a:pt x="2077" y="5"/>
                    <a:pt x="2070" y="1"/>
                    <a:pt x="2062" y="1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2960377" y="824153"/>
              <a:ext cx="149592" cy="38919"/>
            </a:xfrm>
            <a:custGeom>
              <a:avLst/>
              <a:gdLst/>
              <a:ahLst/>
              <a:cxnLst/>
              <a:rect l="l" t="t" r="r" b="b"/>
              <a:pathLst>
                <a:path w="2925" h="761" extrusionOk="0">
                  <a:moveTo>
                    <a:pt x="2614" y="0"/>
                  </a:moveTo>
                  <a:cubicBezTo>
                    <a:pt x="2612" y="0"/>
                    <a:pt x="2610" y="1"/>
                    <a:pt x="2608" y="1"/>
                  </a:cubicBezTo>
                  <a:cubicBezTo>
                    <a:pt x="1802" y="61"/>
                    <a:pt x="971" y="337"/>
                    <a:pt x="504" y="512"/>
                  </a:cubicBezTo>
                  <a:cubicBezTo>
                    <a:pt x="488" y="521"/>
                    <a:pt x="471" y="524"/>
                    <a:pt x="460" y="528"/>
                  </a:cubicBezTo>
                  <a:cubicBezTo>
                    <a:pt x="248" y="613"/>
                    <a:pt x="121" y="668"/>
                    <a:pt x="116" y="672"/>
                  </a:cubicBezTo>
                  <a:cubicBezTo>
                    <a:pt x="112" y="672"/>
                    <a:pt x="108" y="672"/>
                    <a:pt x="100" y="676"/>
                  </a:cubicBezTo>
                  <a:lnTo>
                    <a:pt x="124" y="692"/>
                  </a:lnTo>
                  <a:cubicBezTo>
                    <a:pt x="124" y="692"/>
                    <a:pt x="77" y="720"/>
                    <a:pt x="1" y="760"/>
                  </a:cubicBezTo>
                  <a:cubicBezTo>
                    <a:pt x="44" y="744"/>
                    <a:pt x="92" y="728"/>
                    <a:pt x="132" y="716"/>
                  </a:cubicBezTo>
                  <a:cubicBezTo>
                    <a:pt x="136" y="712"/>
                    <a:pt x="280" y="648"/>
                    <a:pt x="512" y="560"/>
                  </a:cubicBezTo>
                  <a:cubicBezTo>
                    <a:pt x="802" y="464"/>
                    <a:pt x="1594" y="415"/>
                    <a:pt x="2249" y="415"/>
                  </a:cubicBezTo>
                  <a:cubicBezTo>
                    <a:pt x="2495" y="415"/>
                    <a:pt x="2722" y="422"/>
                    <a:pt x="2896" y="436"/>
                  </a:cubicBezTo>
                  <a:cubicBezTo>
                    <a:pt x="2908" y="436"/>
                    <a:pt x="2920" y="429"/>
                    <a:pt x="2920" y="416"/>
                  </a:cubicBezTo>
                  <a:cubicBezTo>
                    <a:pt x="2925" y="401"/>
                    <a:pt x="2912" y="392"/>
                    <a:pt x="2901" y="388"/>
                  </a:cubicBezTo>
                  <a:cubicBezTo>
                    <a:pt x="2720" y="375"/>
                    <a:pt x="2484" y="368"/>
                    <a:pt x="2229" y="368"/>
                  </a:cubicBezTo>
                  <a:cubicBezTo>
                    <a:pt x="1751" y="368"/>
                    <a:pt x="1206" y="392"/>
                    <a:pt x="831" y="445"/>
                  </a:cubicBezTo>
                  <a:cubicBezTo>
                    <a:pt x="1306" y="285"/>
                    <a:pt x="1966" y="97"/>
                    <a:pt x="2613" y="45"/>
                  </a:cubicBezTo>
                  <a:cubicBezTo>
                    <a:pt x="2624" y="45"/>
                    <a:pt x="2637" y="33"/>
                    <a:pt x="2632" y="21"/>
                  </a:cubicBezTo>
                  <a:cubicBezTo>
                    <a:pt x="2632" y="10"/>
                    <a:pt x="2626" y="0"/>
                    <a:pt x="2614" y="0"/>
                  </a:cubicBezTo>
                  <a:close/>
                </a:path>
              </a:pathLst>
            </a:custGeom>
            <a:solidFill>
              <a:srgbClr val="3F06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2645795" y="557646"/>
              <a:ext cx="83567" cy="7978"/>
            </a:xfrm>
            <a:custGeom>
              <a:avLst/>
              <a:gdLst/>
              <a:ahLst/>
              <a:cxnLst/>
              <a:rect l="l" t="t" r="r" b="b"/>
              <a:pathLst>
                <a:path w="1634" h="156" extrusionOk="0">
                  <a:moveTo>
                    <a:pt x="1634" y="0"/>
                  </a:moveTo>
                  <a:lnTo>
                    <a:pt x="712" y="107"/>
                  </a:lnTo>
                  <a:cubicBezTo>
                    <a:pt x="688" y="107"/>
                    <a:pt x="320" y="96"/>
                    <a:pt x="0" y="96"/>
                  </a:cubicBezTo>
                  <a:cubicBezTo>
                    <a:pt x="4" y="111"/>
                    <a:pt x="8" y="128"/>
                    <a:pt x="8" y="144"/>
                  </a:cubicBezTo>
                  <a:cubicBezTo>
                    <a:pt x="332" y="144"/>
                    <a:pt x="703" y="155"/>
                    <a:pt x="712" y="155"/>
                  </a:cubicBezTo>
                  <a:lnTo>
                    <a:pt x="1618" y="48"/>
                  </a:lnTo>
                  <a:cubicBezTo>
                    <a:pt x="1626" y="32"/>
                    <a:pt x="1630" y="15"/>
                    <a:pt x="1634" y="0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2575933" y="338394"/>
              <a:ext cx="34930" cy="74003"/>
            </a:xfrm>
            <a:custGeom>
              <a:avLst/>
              <a:gdLst/>
              <a:ahLst/>
              <a:cxnLst/>
              <a:rect l="l" t="t" r="r" b="b"/>
              <a:pathLst>
                <a:path w="683" h="1447" extrusionOk="0">
                  <a:moveTo>
                    <a:pt x="141" y="1"/>
                  </a:moveTo>
                  <a:cubicBezTo>
                    <a:pt x="137" y="1"/>
                    <a:pt x="132" y="2"/>
                    <a:pt x="128" y="5"/>
                  </a:cubicBezTo>
                  <a:cubicBezTo>
                    <a:pt x="116" y="9"/>
                    <a:pt x="112" y="25"/>
                    <a:pt x="116" y="37"/>
                  </a:cubicBezTo>
                  <a:cubicBezTo>
                    <a:pt x="196" y="180"/>
                    <a:pt x="60" y="1056"/>
                    <a:pt x="0" y="1379"/>
                  </a:cubicBezTo>
                  <a:cubicBezTo>
                    <a:pt x="0" y="1387"/>
                    <a:pt x="4" y="1395"/>
                    <a:pt x="12" y="1403"/>
                  </a:cubicBezTo>
                  <a:cubicBezTo>
                    <a:pt x="17" y="1406"/>
                    <a:pt x="80" y="1447"/>
                    <a:pt x="184" y="1447"/>
                  </a:cubicBezTo>
                  <a:cubicBezTo>
                    <a:pt x="299" y="1447"/>
                    <a:pt x="472" y="1395"/>
                    <a:pt x="675" y="1172"/>
                  </a:cubicBezTo>
                  <a:cubicBezTo>
                    <a:pt x="683" y="1163"/>
                    <a:pt x="683" y="1148"/>
                    <a:pt x="671" y="1139"/>
                  </a:cubicBezTo>
                  <a:cubicBezTo>
                    <a:pt x="668" y="1134"/>
                    <a:pt x="663" y="1132"/>
                    <a:pt x="657" y="1132"/>
                  </a:cubicBezTo>
                  <a:cubicBezTo>
                    <a:pt x="651" y="1132"/>
                    <a:pt x="644" y="1135"/>
                    <a:pt x="640" y="1139"/>
                  </a:cubicBezTo>
                  <a:cubicBezTo>
                    <a:pt x="448" y="1350"/>
                    <a:pt x="289" y="1399"/>
                    <a:pt x="182" y="1399"/>
                  </a:cubicBezTo>
                  <a:cubicBezTo>
                    <a:pt x="118" y="1399"/>
                    <a:pt x="73" y="1381"/>
                    <a:pt x="52" y="1371"/>
                  </a:cubicBezTo>
                  <a:cubicBezTo>
                    <a:pt x="80" y="1219"/>
                    <a:pt x="256" y="193"/>
                    <a:pt x="160" y="13"/>
                  </a:cubicBezTo>
                  <a:cubicBezTo>
                    <a:pt x="155" y="5"/>
                    <a:pt x="148" y="1"/>
                    <a:pt x="141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2734886" y="344225"/>
              <a:ext cx="20048" cy="25111"/>
            </a:xfrm>
            <a:custGeom>
              <a:avLst/>
              <a:gdLst/>
              <a:ahLst/>
              <a:cxnLst/>
              <a:rect l="l" t="t" r="r" b="b"/>
              <a:pathLst>
                <a:path w="392" h="491" extrusionOk="0">
                  <a:moveTo>
                    <a:pt x="363" y="0"/>
                  </a:moveTo>
                  <a:cubicBezTo>
                    <a:pt x="357" y="0"/>
                    <a:pt x="351" y="3"/>
                    <a:pt x="347" y="7"/>
                  </a:cubicBezTo>
                  <a:cubicBezTo>
                    <a:pt x="43" y="270"/>
                    <a:pt x="4" y="454"/>
                    <a:pt x="0" y="462"/>
                  </a:cubicBezTo>
                  <a:cubicBezTo>
                    <a:pt x="0" y="474"/>
                    <a:pt x="8" y="490"/>
                    <a:pt x="19" y="490"/>
                  </a:cubicBezTo>
                  <a:lnTo>
                    <a:pt x="24" y="490"/>
                  </a:lnTo>
                  <a:cubicBezTo>
                    <a:pt x="36" y="490"/>
                    <a:pt x="43" y="482"/>
                    <a:pt x="48" y="474"/>
                  </a:cubicBezTo>
                  <a:cubicBezTo>
                    <a:pt x="48" y="470"/>
                    <a:pt x="87" y="294"/>
                    <a:pt x="379" y="42"/>
                  </a:cubicBezTo>
                  <a:cubicBezTo>
                    <a:pt x="387" y="35"/>
                    <a:pt x="391" y="18"/>
                    <a:pt x="379" y="7"/>
                  </a:cubicBezTo>
                  <a:cubicBezTo>
                    <a:pt x="375" y="3"/>
                    <a:pt x="369" y="0"/>
                    <a:pt x="363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2594907" y="193352"/>
              <a:ext cx="66485" cy="63008"/>
            </a:xfrm>
            <a:custGeom>
              <a:avLst/>
              <a:gdLst/>
              <a:ahLst/>
              <a:cxnLst/>
              <a:rect l="l" t="t" r="r" b="b"/>
              <a:pathLst>
                <a:path w="1300" h="1232" extrusionOk="0">
                  <a:moveTo>
                    <a:pt x="142" y="0"/>
                  </a:moveTo>
                  <a:cubicBezTo>
                    <a:pt x="136" y="0"/>
                    <a:pt x="131" y="0"/>
                    <a:pt x="125" y="0"/>
                  </a:cubicBezTo>
                  <a:cubicBezTo>
                    <a:pt x="81" y="17"/>
                    <a:pt x="41" y="37"/>
                    <a:pt x="0" y="53"/>
                  </a:cubicBezTo>
                  <a:cubicBezTo>
                    <a:pt x="45" y="49"/>
                    <a:pt x="90" y="47"/>
                    <a:pt x="136" y="47"/>
                  </a:cubicBezTo>
                  <a:cubicBezTo>
                    <a:pt x="451" y="47"/>
                    <a:pt x="794" y="149"/>
                    <a:pt x="1027" y="424"/>
                  </a:cubicBezTo>
                  <a:cubicBezTo>
                    <a:pt x="1270" y="716"/>
                    <a:pt x="1191" y="1084"/>
                    <a:pt x="1143" y="1231"/>
                  </a:cubicBezTo>
                  <a:cubicBezTo>
                    <a:pt x="1171" y="1191"/>
                    <a:pt x="1179" y="1163"/>
                    <a:pt x="1179" y="1163"/>
                  </a:cubicBezTo>
                  <a:cubicBezTo>
                    <a:pt x="1179" y="1163"/>
                    <a:pt x="1187" y="1175"/>
                    <a:pt x="1203" y="1191"/>
                  </a:cubicBezTo>
                  <a:cubicBezTo>
                    <a:pt x="1251" y="1012"/>
                    <a:pt x="1299" y="672"/>
                    <a:pt x="1063" y="393"/>
                  </a:cubicBezTo>
                  <a:cubicBezTo>
                    <a:pt x="819" y="106"/>
                    <a:pt x="465" y="0"/>
                    <a:pt x="142" y="0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2615365" y="200717"/>
              <a:ext cx="36618" cy="45005"/>
            </a:xfrm>
            <a:custGeom>
              <a:avLst/>
              <a:gdLst/>
              <a:ahLst/>
              <a:cxnLst/>
              <a:rect l="l" t="t" r="r" b="b"/>
              <a:pathLst>
                <a:path w="716" h="880" extrusionOk="0">
                  <a:moveTo>
                    <a:pt x="26" y="0"/>
                  </a:moveTo>
                  <a:cubicBezTo>
                    <a:pt x="17" y="0"/>
                    <a:pt x="9" y="5"/>
                    <a:pt x="4" y="13"/>
                  </a:cubicBezTo>
                  <a:cubicBezTo>
                    <a:pt x="0" y="24"/>
                    <a:pt x="4" y="41"/>
                    <a:pt x="16" y="44"/>
                  </a:cubicBezTo>
                  <a:cubicBezTo>
                    <a:pt x="387" y="249"/>
                    <a:pt x="667" y="604"/>
                    <a:pt x="651" y="852"/>
                  </a:cubicBezTo>
                  <a:cubicBezTo>
                    <a:pt x="651" y="868"/>
                    <a:pt x="660" y="879"/>
                    <a:pt x="675" y="879"/>
                  </a:cubicBezTo>
                  <a:cubicBezTo>
                    <a:pt x="687" y="879"/>
                    <a:pt x="699" y="868"/>
                    <a:pt x="699" y="855"/>
                  </a:cubicBezTo>
                  <a:cubicBezTo>
                    <a:pt x="715" y="584"/>
                    <a:pt x="431" y="221"/>
                    <a:pt x="40" y="5"/>
                  </a:cubicBezTo>
                  <a:cubicBezTo>
                    <a:pt x="36" y="2"/>
                    <a:pt x="31" y="0"/>
                    <a:pt x="26" y="0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2593936" y="199080"/>
              <a:ext cx="49659" cy="51143"/>
            </a:xfrm>
            <a:custGeom>
              <a:avLst/>
              <a:gdLst/>
              <a:ahLst/>
              <a:cxnLst/>
              <a:rect l="l" t="t" r="r" b="b"/>
              <a:pathLst>
                <a:path w="971" h="1000" extrusionOk="0">
                  <a:moveTo>
                    <a:pt x="28" y="1"/>
                  </a:moveTo>
                  <a:cubicBezTo>
                    <a:pt x="12" y="1"/>
                    <a:pt x="4" y="8"/>
                    <a:pt x="4" y="25"/>
                  </a:cubicBezTo>
                  <a:cubicBezTo>
                    <a:pt x="0" y="37"/>
                    <a:pt x="12" y="49"/>
                    <a:pt x="24" y="49"/>
                  </a:cubicBezTo>
                  <a:cubicBezTo>
                    <a:pt x="355" y="76"/>
                    <a:pt x="863" y="544"/>
                    <a:pt x="922" y="976"/>
                  </a:cubicBezTo>
                  <a:cubicBezTo>
                    <a:pt x="922" y="987"/>
                    <a:pt x="935" y="1000"/>
                    <a:pt x="946" y="1000"/>
                  </a:cubicBezTo>
                  <a:cubicBezTo>
                    <a:pt x="946" y="1000"/>
                    <a:pt x="950" y="1000"/>
                    <a:pt x="950" y="996"/>
                  </a:cubicBezTo>
                  <a:cubicBezTo>
                    <a:pt x="963" y="996"/>
                    <a:pt x="970" y="983"/>
                    <a:pt x="970" y="972"/>
                  </a:cubicBezTo>
                  <a:cubicBezTo>
                    <a:pt x="911" y="544"/>
                    <a:pt x="419" y="37"/>
                    <a:pt x="28" y="1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2583656" y="202711"/>
              <a:ext cx="53597" cy="60348"/>
            </a:xfrm>
            <a:custGeom>
              <a:avLst/>
              <a:gdLst/>
              <a:ahLst/>
              <a:cxnLst/>
              <a:rect l="l" t="t" r="r" b="b"/>
              <a:pathLst>
                <a:path w="1048" h="1180" extrusionOk="0">
                  <a:moveTo>
                    <a:pt x="29" y="1"/>
                  </a:moveTo>
                  <a:cubicBezTo>
                    <a:pt x="17" y="1"/>
                    <a:pt x="9" y="8"/>
                    <a:pt x="5" y="18"/>
                  </a:cubicBezTo>
                  <a:cubicBezTo>
                    <a:pt x="1" y="29"/>
                    <a:pt x="9" y="46"/>
                    <a:pt x="21" y="49"/>
                  </a:cubicBezTo>
                  <a:cubicBezTo>
                    <a:pt x="445" y="186"/>
                    <a:pt x="959" y="489"/>
                    <a:pt x="1000" y="1160"/>
                  </a:cubicBezTo>
                  <a:cubicBezTo>
                    <a:pt x="1000" y="1172"/>
                    <a:pt x="1011" y="1180"/>
                    <a:pt x="1024" y="1180"/>
                  </a:cubicBezTo>
                  <a:lnTo>
                    <a:pt x="1027" y="1180"/>
                  </a:lnTo>
                  <a:cubicBezTo>
                    <a:pt x="1040" y="1180"/>
                    <a:pt x="1048" y="1168"/>
                    <a:pt x="1048" y="1156"/>
                  </a:cubicBezTo>
                  <a:cubicBezTo>
                    <a:pt x="1007" y="461"/>
                    <a:pt x="472" y="145"/>
                    <a:pt x="37" y="2"/>
                  </a:cubicBezTo>
                  <a:cubicBezTo>
                    <a:pt x="34" y="1"/>
                    <a:pt x="32" y="1"/>
                    <a:pt x="29" y="1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2575933" y="207621"/>
              <a:ext cx="51347" cy="53853"/>
            </a:xfrm>
            <a:custGeom>
              <a:avLst/>
              <a:gdLst/>
              <a:ahLst/>
              <a:cxnLst/>
              <a:rect l="l" t="t" r="r" b="b"/>
              <a:pathLst>
                <a:path w="1004" h="1053" extrusionOk="0">
                  <a:moveTo>
                    <a:pt x="26" y="0"/>
                  </a:moveTo>
                  <a:cubicBezTo>
                    <a:pt x="16" y="0"/>
                    <a:pt x="7" y="7"/>
                    <a:pt x="4" y="18"/>
                  </a:cubicBezTo>
                  <a:cubicBezTo>
                    <a:pt x="0" y="29"/>
                    <a:pt x="4" y="46"/>
                    <a:pt x="17" y="49"/>
                  </a:cubicBezTo>
                  <a:cubicBezTo>
                    <a:pt x="395" y="177"/>
                    <a:pt x="835" y="641"/>
                    <a:pt x="955" y="1036"/>
                  </a:cubicBezTo>
                  <a:cubicBezTo>
                    <a:pt x="955" y="1048"/>
                    <a:pt x="967" y="1052"/>
                    <a:pt x="975" y="1052"/>
                  </a:cubicBezTo>
                  <a:lnTo>
                    <a:pt x="983" y="1052"/>
                  </a:lnTo>
                  <a:cubicBezTo>
                    <a:pt x="994" y="1048"/>
                    <a:pt x="1003" y="1036"/>
                    <a:pt x="999" y="1024"/>
                  </a:cubicBezTo>
                  <a:cubicBezTo>
                    <a:pt x="875" y="617"/>
                    <a:pt x="424" y="138"/>
                    <a:pt x="32" y="1"/>
                  </a:cubicBezTo>
                  <a:cubicBezTo>
                    <a:pt x="30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2559363" y="211303"/>
              <a:ext cx="58660" cy="58354"/>
            </a:xfrm>
            <a:custGeom>
              <a:avLst/>
              <a:gdLst/>
              <a:ahLst/>
              <a:cxnLst/>
              <a:rect l="l" t="t" r="r" b="b"/>
              <a:pathLst>
                <a:path w="1147" h="1141" extrusionOk="0">
                  <a:moveTo>
                    <a:pt x="28" y="1"/>
                  </a:moveTo>
                  <a:cubicBezTo>
                    <a:pt x="18" y="1"/>
                    <a:pt x="8" y="11"/>
                    <a:pt x="5" y="21"/>
                  </a:cubicBezTo>
                  <a:cubicBezTo>
                    <a:pt x="0" y="33"/>
                    <a:pt x="13" y="45"/>
                    <a:pt x="24" y="49"/>
                  </a:cubicBezTo>
                  <a:cubicBezTo>
                    <a:pt x="400" y="121"/>
                    <a:pt x="907" y="545"/>
                    <a:pt x="1099" y="1124"/>
                  </a:cubicBezTo>
                  <a:cubicBezTo>
                    <a:pt x="1103" y="1132"/>
                    <a:pt x="1111" y="1140"/>
                    <a:pt x="1123" y="1140"/>
                  </a:cubicBezTo>
                  <a:cubicBezTo>
                    <a:pt x="1123" y="1140"/>
                    <a:pt x="1127" y="1140"/>
                    <a:pt x="1131" y="1135"/>
                  </a:cubicBezTo>
                  <a:cubicBezTo>
                    <a:pt x="1143" y="1132"/>
                    <a:pt x="1147" y="1120"/>
                    <a:pt x="1143" y="1108"/>
                  </a:cubicBezTo>
                  <a:cubicBezTo>
                    <a:pt x="968" y="573"/>
                    <a:pt x="480" y="90"/>
                    <a:pt x="33" y="1"/>
                  </a:cubicBezTo>
                  <a:cubicBezTo>
                    <a:pt x="31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2553839" y="217031"/>
              <a:ext cx="50529" cy="52626"/>
            </a:xfrm>
            <a:custGeom>
              <a:avLst/>
              <a:gdLst/>
              <a:ahLst/>
              <a:cxnLst/>
              <a:rect l="l" t="t" r="r" b="b"/>
              <a:pathLst>
                <a:path w="988" h="1029" extrusionOk="0">
                  <a:moveTo>
                    <a:pt x="24" y="1"/>
                  </a:moveTo>
                  <a:cubicBezTo>
                    <a:pt x="14" y="1"/>
                    <a:pt x="4" y="11"/>
                    <a:pt x="1" y="22"/>
                  </a:cubicBezTo>
                  <a:cubicBezTo>
                    <a:pt x="1" y="33"/>
                    <a:pt x="9" y="46"/>
                    <a:pt x="21" y="49"/>
                  </a:cubicBezTo>
                  <a:cubicBezTo>
                    <a:pt x="320" y="101"/>
                    <a:pt x="744" y="540"/>
                    <a:pt x="939" y="1012"/>
                  </a:cubicBezTo>
                  <a:cubicBezTo>
                    <a:pt x="943" y="1020"/>
                    <a:pt x="952" y="1028"/>
                    <a:pt x="963" y="1028"/>
                  </a:cubicBezTo>
                  <a:cubicBezTo>
                    <a:pt x="963" y="1028"/>
                    <a:pt x="967" y="1028"/>
                    <a:pt x="971" y="1023"/>
                  </a:cubicBezTo>
                  <a:cubicBezTo>
                    <a:pt x="984" y="1020"/>
                    <a:pt x="987" y="1004"/>
                    <a:pt x="984" y="992"/>
                  </a:cubicBezTo>
                  <a:cubicBezTo>
                    <a:pt x="803" y="564"/>
                    <a:pt x="377" y="61"/>
                    <a:pt x="29" y="1"/>
                  </a:cubicBezTo>
                  <a:cubicBezTo>
                    <a:pt x="27" y="1"/>
                    <a:pt x="26" y="1"/>
                    <a:pt x="24" y="1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2542178" y="223373"/>
              <a:ext cx="50324" cy="46284"/>
            </a:xfrm>
            <a:custGeom>
              <a:avLst/>
              <a:gdLst/>
              <a:ahLst/>
              <a:cxnLst/>
              <a:rect l="l" t="t" r="r" b="b"/>
              <a:pathLst>
                <a:path w="984" h="905" extrusionOk="0">
                  <a:moveTo>
                    <a:pt x="30" y="0"/>
                  </a:moveTo>
                  <a:cubicBezTo>
                    <a:pt x="20" y="0"/>
                    <a:pt x="9" y="7"/>
                    <a:pt x="6" y="17"/>
                  </a:cubicBezTo>
                  <a:cubicBezTo>
                    <a:pt x="1" y="29"/>
                    <a:pt x="9" y="41"/>
                    <a:pt x="21" y="45"/>
                  </a:cubicBezTo>
                  <a:cubicBezTo>
                    <a:pt x="428" y="185"/>
                    <a:pt x="704" y="436"/>
                    <a:pt x="935" y="888"/>
                  </a:cubicBezTo>
                  <a:cubicBezTo>
                    <a:pt x="940" y="899"/>
                    <a:pt x="948" y="904"/>
                    <a:pt x="959" y="904"/>
                  </a:cubicBezTo>
                  <a:cubicBezTo>
                    <a:pt x="964" y="904"/>
                    <a:pt x="968" y="904"/>
                    <a:pt x="968" y="899"/>
                  </a:cubicBezTo>
                  <a:cubicBezTo>
                    <a:pt x="980" y="896"/>
                    <a:pt x="983" y="880"/>
                    <a:pt x="980" y="868"/>
                  </a:cubicBezTo>
                  <a:cubicBezTo>
                    <a:pt x="740" y="405"/>
                    <a:pt x="456" y="145"/>
                    <a:pt x="37" y="1"/>
                  </a:cubicBezTo>
                  <a:cubicBezTo>
                    <a:pt x="35" y="0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4909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2573887" y="1014150"/>
              <a:ext cx="63979" cy="258474"/>
            </a:xfrm>
            <a:custGeom>
              <a:avLst/>
              <a:gdLst/>
              <a:ahLst/>
              <a:cxnLst/>
              <a:rect l="l" t="t" r="r" b="b"/>
              <a:pathLst>
                <a:path w="1251" h="5054" extrusionOk="0">
                  <a:moveTo>
                    <a:pt x="1207" y="1"/>
                  </a:moveTo>
                  <a:lnTo>
                    <a:pt x="4" y="5026"/>
                  </a:lnTo>
                  <a:cubicBezTo>
                    <a:pt x="0" y="5037"/>
                    <a:pt x="9" y="5050"/>
                    <a:pt x="20" y="5054"/>
                  </a:cubicBezTo>
                  <a:lnTo>
                    <a:pt x="28" y="5054"/>
                  </a:lnTo>
                  <a:cubicBezTo>
                    <a:pt x="36" y="5054"/>
                    <a:pt x="48" y="5046"/>
                    <a:pt x="52" y="5033"/>
                  </a:cubicBezTo>
                  <a:lnTo>
                    <a:pt x="1250" y="21"/>
                  </a:lnTo>
                  <a:cubicBezTo>
                    <a:pt x="1235" y="13"/>
                    <a:pt x="1218" y="5"/>
                    <a:pt x="1207" y="1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2606772" y="1021310"/>
              <a:ext cx="48892" cy="251314"/>
            </a:xfrm>
            <a:custGeom>
              <a:avLst/>
              <a:gdLst/>
              <a:ahLst/>
              <a:cxnLst/>
              <a:rect l="l" t="t" r="r" b="b"/>
              <a:pathLst>
                <a:path w="956" h="4914" extrusionOk="0">
                  <a:moveTo>
                    <a:pt x="911" y="1"/>
                  </a:moveTo>
                  <a:lnTo>
                    <a:pt x="0" y="4886"/>
                  </a:lnTo>
                  <a:cubicBezTo>
                    <a:pt x="0" y="4897"/>
                    <a:pt x="8" y="4910"/>
                    <a:pt x="20" y="4914"/>
                  </a:cubicBezTo>
                  <a:lnTo>
                    <a:pt x="24" y="4914"/>
                  </a:lnTo>
                  <a:cubicBezTo>
                    <a:pt x="37" y="4914"/>
                    <a:pt x="48" y="4906"/>
                    <a:pt x="48" y="4893"/>
                  </a:cubicBezTo>
                  <a:lnTo>
                    <a:pt x="955" y="21"/>
                  </a:lnTo>
                  <a:cubicBezTo>
                    <a:pt x="939" y="17"/>
                    <a:pt x="927" y="8"/>
                    <a:pt x="911" y="1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2464799" y="1188549"/>
              <a:ext cx="51500" cy="467340"/>
            </a:xfrm>
            <a:custGeom>
              <a:avLst/>
              <a:gdLst/>
              <a:ahLst/>
              <a:cxnLst/>
              <a:rect l="l" t="t" r="r" b="b"/>
              <a:pathLst>
                <a:path w="1007" h="9138" extrusionOk="0">
                  <a:moveTo>
                    <a:pt x="981" y="1"/>
                  </a:moveTo>
                  <a:cubicBezTo>
                    <a:pt x="970" y="1"/>
                    <a:pt x="959" y="9"/>
                    <a:pt x="959" y="22"/>
                  </a:cubicBezTo>
                  <a:cubicBezTo>
                    <a:pt x="612" y="1756"/>
                    <a:pt x="4" y="9036"/>
                    <a:pt x="0" y="9113"/>
                  </a:cubicBezTo>
                  <a:cubicBezTo>
                    <a:pt x="0" y="9125"/>
                    <a:pt x="9" y="9137"/>
                    <a:pt x="20" y="9137"/>
                  </a:cubicBezTo>
                  <a:lnTo>
                    <a:pt x="24" y="9137"/>
                  </a:lnTo>
                  <a:cubicBezTo>
                    <a:pt x="37" y="9137"/>
                    <a:pt x="48" y="9128"/>
                    <a:pt x="48" y="9113"/>
                  </a:cubicBezTo>
                  <a:cubicBezTo>
                    <a:pt x="52" y="9041"/>
                    <a:pt x="660" y="1763"/>
                    <a:pt x="1003" y="30"/>
                  </a:cubicBezTo>
                  <a:cubicBezTo>
                    <a:pt x="1007" y="18"/>
                    <a:pt x="999" y="6"/>
                    <a:pt x="987" y="1"/>
                  </a:cubicBezTo>
                  <a:cubicBezTo>
                    <a:pt x="985" y="1"/>
                    <a:pt x="983" y="1"/>
                    <a:pt x="981" y="1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2431095" y="1571765"/>
              <a:ext cx="107911" cy="361884"/>
            </a:xfrm>
            <a:custGeom>
              <a:avLst/>
              <a:gdLst/>
              <a:ahLst/>
              <a:cxnLst/>
              <a:rect l="l" t="t" r="r" b="b"/>
              <a:pathLst>
                <a:path w="2110" h="7076" extrusionOk="0">
                  <a:moveTo>
                    <a:pt x="28" y="1"/>
                  </a:moveTo>
                  <a:cubicBezTo>
                    <a:pt x="26" y="1"/>
                    <a:pt x="23" y="1"/>
                    <a:pt x="21" y="2"/>
                  </a:cubicBezTo>
                  <a:cubicBezTo>
                    <a:pt x="8" y="6"/>
                    <a:pt x="1" y="18"/>
                    <a:pt x="4" y="30"/>
                  </a:cubicBezTo>
                  <a:cubicBezTo>
                    <a:pt x="372" y="1404"/>
                    <a:pt x="1866" y="6313"/>
                    <a:pt x="2097" y="7076"/>
                  </a:cubicBezTo>
                  <a:cubicBezTo>
                    <a:pt x="2101" y="7036"/>
                    <a:pt x="2106" y="6996"/>
                    <a:pt x="2110" y="6956"/>
                  </a:cubicBezTo>
                  <a:cubicBezTo>
                    <a:pt x="1798" y="5929"/>
                    <a:pt x="404" y="1340"/>
                    <a:pt x="52" y="18"/>
                  </a:cubicBezTo>
                  <a:cubicBezTo>
                    <a:pt x="49" y="8"/>
                    <a:pt x="40" y="1"/>
                    <a:pt x="28" y="1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2712537" y="1302752"/>
              <a:ext cx="27310" cy="782071"/>
            </a:xfrm>
            <a:custGeom>
              <a:avLst/>
              <a:gdLst/>
              <a:ahLst/>
              <a:cxnLst/>
              <a:rect l="l" t="t" r="r" b="b"/>
              <a:pathLst>
                <a:path w="534" h="15292" extrusionOk="0">
                  <a:moveTo>
                    <a:pt x="28" y="1"/>
                  </a:moveTo>
                  <a:cubicBezTo>
                    <a:pt x="26" y="1"/>
                    <a:pt x="24" y="1"/>
                    <a:pt x="21" y="2"/>
                  </a:cubicBezTo>
                  <a:cubicBezTo>
                    <a:pt x="10" y="6"/>
                    <a:pt x="1" y="17"/>
                    <a:pt x="1" y="30"/>
                  </a:cubicBezTo>
                  <a:cubicBezTo>
                    <a:pt x="237" y="988"/>
                    <a:pt x="301" y="2941"/>
                    <a:pt x="349" y="4371"/>
                  </a:cubicBezTo>
                  <a:cubicBezTo>
                    <a:pt x="369" y="4902"/>
                    <a:pt x="381" y="5362"/>
                    <a:pt x="405" y="5701"/>
                  </a:cubicBezTo>
                  <a:cubicBezTo>
                    <a:pt x="485" y="7028"/>
                    <a:pt x="401" y="12971"/>
                    <a:pt x="201" y="15263"/>
                  </a:cubicBezTo>
                  <a:cubicBezTo>
                    <a:pt x="201" y="15276"/>
                    <a:pt x="213" y="15287"/>
                    <a:pt x="225" y="15292"/>
                  </a:cubicBezTo>
                  <a:cubicBezTo>
                    <a:pt x="241" y="15292"/>
                    <a:pt x="249" y="15280"/>
                    <a:pt x="249" y="15268"/>
                  </a:cubicBezTo>
                  <a:cubicBezTo>
                    <a:pt x="449" y="12971"/>
                    <a:pt x="533" y="7024"/>
                    <a:pt x="452" y="5697"/>
                  </a:cubicBezTo>
                  <a:cubicBezTo>
                    <a:pt x="429" y="5362"/>
                    <a:pt x="417" y="4902"/>
                    <a:pt x="397" y="4368"/>
                  </a:cubicBezTo>
                  <a:cubicBezTo>
                    <a:pt x="349" y="2937"/>
                    <a:pt x="285" y="980"/>
                    <a:pt x="49" y="17"/>
                  </a:cubicBezTo>
                  <a:cubicBezTo>
                    <a:pt x="46" y="8"/>
                    <a:pt x="38" y="1"/>
                    <a:pt x="28" y="1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2631270" y="1821293"/>
              <a:ext cx="84027" cy="240677"/>
            </a:xfrm>
            <a:custGeom>
              <a:avLst/>
              <a:gdLst/>
              <a:ahLst/>
              <a:cxnLst/>
              <a:rect l="l" t="t" r="r" b="b"/>
              <a:pathLst>
                <a:path w="1643" h="4706" extrusionOk="0">
                  <a:moveTo>
                    <a:pt x="1619" y="0"/>
                  </a:moveTo>
                  <a:cubicBezTo>
                    <a:pt x="1606" y="0"/>
                    <a:pt x="1595" y="8"/>
                    <a:pt x="1590" y="20"/>
                  </a:cubicBezTo>
                  <a:cubicBezTo>
                    <a:pt x="1278" y="1594"/>
                    <a:pt x="17" y="4641"/>
                    <a:pt x="4" y="4674"/>
                  </a:cubicBezTo>
                  <a:cubicBezTo>
                    <a:pt x="1" y="4685"/>
                    <a:pt x="4" y="4698"/>
                    <a:pt x="17" y="4701"/>
                  </a:cubicBezTo>
                  <a:cubicBezTo>
                    <a:pt x="21" y="4705"/>
                    <a:pt x="25" y="4705"/>
                    <a:pt x="28" y="4705"/>
                  </a:cubicBezTo>
                  <a:cubicBezTo>
                    <a:pt x="37" y="4705"/>
                    <a:pt x="45" y="4698"/>
                    <a:pt x="49" y="4689"/>
                  </a:cubicBezTo>
                  <a:cubicBezTo>
                    <a:pt x="61" y="4657"/>
                    <a:pt x="1323" y="1610"/>
                    <a:pt x="1638" y="28"/>
                  </a:cubicBezTo>
                  <a:cubicBezTo>
                    <a:pt x="1643" y="16"/>
                    <a:pt x="1634" y="4"/>
                    <a:pt x="1619" y="0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2756469" y="1863691"/>
              <a:ext cx="27208" cy="255661"/>
            </a:xfrm>
            <a:custGeom>
              <a:avLst/>
              <a:gdLst/>
              <a:ahLst/>
              <a:cxnLst/>
              <a:rect l="l" t="t" r="r" b="b"/>
              <a:pathLst>
                <a:path w="532" h="4999" extrusionOk="0">
                  <a:moveTo>
                    <a:pt x="28" y="1"/>
                  </a:moveTo>
                  <a:cubicBezTo>
                    <a:pt x="25" y="1"/>
                    <a:pt x="23" y="1"/>
                    <a:pt x="21" y="2"/>
                  </a:cubicBezTo>
                  <a:cubicBezTo>
                    <a:pt x="10" y="5"/>
                    <a:pt x="1" y="22"/>
                    <a:pt x="5" y="34"/>
                  </a:cubicBezTo>
                  <a:cubicBezTo>
                    <a:pt x="476" y="1491"/>
                    <a:pt x="484" y="3984"/>
                    <a:pt x="465" y="4999"/>
                  </a:cubicBezTo>
                  <a:cubicBezTo>
                    <a:pt x="480" y="4971"/>
                    <a:pt x="497" y="4942"/>
                    <a:pt x="513" y="4907"/>
                  </a:cubicBezTo>
                  <a:cubicBezTo>
                    <a:pt x="532" y="3840"/>
                    <a:pt x="513" y="1443"/>
                    <a:pt x="53" y="18"/>
                  </a:cubicBezTo>
                  <a:cubicBezTo>
                    <a:pt x="50" y="8"/>
                    <a:pt x="39" y="1"/>
                    <a:pt x="28" y="1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2723379" y="1633751"/>
              <a:ext cx="59734" cy="16979"/>
            </a:xfrm>
            <a:custGeom>
              <a:avLst/>
              <a:gdLst/>
              <a:ahLst/>
              <a:cxnLst/>
              <a:rect l="l" t="t" r="r" b="b"/>
              <a:pathLst>
                <a:path w="1168" h="332" extrusionOk="0">
                  <a:moveTo>
                    <a:pt x="1138" y="0"/>
                  </a:moveTo>
                  <a:cubicBezTo>
                    <a:pt x="1134" y="0"/>
                    <a:pt x="1130" y="1"/>
                    <a:pt x="1127" y="5"/>
                  </a:cubicBezTo>
                  <a:cubicBezTo>
                    <a:pt x="1121" y="10"/>
                    <a:pt x="766" y="281"/>
                    <a:pt x="405" y="281"/>
                  </a:cubicBezTo>
                  <a:cubicBezTo>
                    <a:pt x="281" y="281"/>
                    <a:pt x="156" y="249"/>
                    <a:pt x="45" y="164"/>
                  </a:cubicBezTo>
                  <a:cubicBezTo>
                    <a:pt x="41" y="161"/>
                    <a:pt x="36" y="160"/>
                    <a:pt x="31" y="160"/>
                  </a:cubicBezTo>
                  <a:cubicBezTo>
                    <a:pt x="22" y="160"/>
                    <a:pt x="14" y="163"/>
                    <a:pt x="9" y="168"/>
                  </a:cubicBezTo>
                  <a:cubicBezTo>
                    <a:pt x="1" y="180"/>
                    <a:pt x="5" y="196"/>
                    <a:pt x="17" y="204"/>
                  </a:cubicBezTo>
                  <a:cubicBezTo>
                    <a:pt x="124" y="288"/>
                    <a:pt x="257" y="331"/>
                    <a:pt x="404" y="331"/>
                  </a:cubicBezTo>
                  <a:cubicBezTo>
                    <a:pt x="517" y="331"/>
                    <a:pt x="636" y="307"/>
                    <a:pt x="764" y="260"/>
                  </a:cubicBezTo>
                  <a:cubicBezTo>
                    <a:pt x="987" y="176"/>
                    <a:pt x="1147" y="49"/>
                    <a:pt x="1155" y="44"/>
                  </a:cubicBezTo>
                  <a:cubicBezTo>
                    <a:pt x="1167" y="36"/>
                    <a:pt x="1167" y="20"/>
                    <a:pt x="1160" y="12"/>
                  </a:cubicBezTo>
                  <a:cubicBezTo>
                    <a:pt x="1154" y="5"/>
                    <a:pt x="1146" y="0"/>
                    <a:pt x="1138" y="0"/>
                  </a:cubicBezTo>
                  <a:close/>
                </a:path>
              </a:pathLst>
            </a:custGeom>
            <a:solidFill>
              <a:srgbClr val="E5D2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2402711" y="688317"/>
              <a:ext cx="91136" cy="392058"/>
            </a:xfrm>
            <a:custGeom>
              <a:avLst/>
              <a:gdLst/>
              <a:ahLst/>
              <a:cxnLst/>
              <a:rect l="l" t="t" r="r" b="b"/>
              <a:pathLst>
                <a:path w="1782" h="7666" extrusionOk="0">
                  <a:moveTo>
                    <a:pt x="1107" y="1"/>
                  </a:moveTo>
                  <a:cubicBezTo>
                    <a:pt x="1107" y="1"/>
                    <a:pt x="1" y="5042"/>
                    <a:pt x="1" y="5378"/>
                  </a:cubicBezTo>
                  <a:cubicBezTo>
                    <a:pt x="4" y="5601"/>
                    <a:pt x="259" y="6875"/>
                    <a:pt x="423" y="7666"/>
                  </a:cubicBezTo>
                  <a:cubicBezTo>
                    <a:pt x="624" y="7319"/>
                    <a:pt x="811" y="7026"/>
                    <a:pt x="903" y="6935"/>
                  </a:cubicBezTo>
                  <a:lnTo>
                    <a:pt x="903" y="6927"/>
                  </a:lnTo>
                  <a:cubicBezTo>
                    <a:pt x="903" y="6927"/>
                    <a:pt x="899" y="6923"/>
                    <a:pt x="899" y="6919"/>
                  </a:cubicBezTo>
                  <a:cubicBezTo>
                    <a:pt x="899" y="6911"/>
                    <a:pt x="895" y="6895"/>
                    <a:pt x="891" y="6875"/>
                  </a:cubicBezTo>
                  <a:cubicBezTo>
                    <a:pt x="887" y="6859"/>
                    <a:pt x="882" y="6843"/>
                    <a:pt x="879" y="6823"/>
                  </a:cubicBezTo>
                  <a:lnTo>
                    <a:pt x="879" y="6819"/>
                  </a:lnTo>
                  <a:cubicBezTo>
                    <a:pt x="875" y="6803"/>
                    <a:pt x="871" y="6787"/>
                    <a:pt x="867" y="6768"/>
                  </a:cubicBezTo>
                  <a:cubicBezTo>
                    <a:pt x="863" y="6755"/>
                    <a:pt x="863" y="6747"/>
                    <a:pt x="859" y="6735"/>
                  </a:cubicBezTo>
                  <a:cubicBezTo>
                    <a:pt x="859" y="6723"/>
                    <a:pt x="855" y="6711"/>
                    <a:pt x="851" y="6703"/>
                  </a:cubicBezTo>
                  <a:cubicBezTo>
                    <a:pt x="843" y="6655"/>
                    <a:pt x="831" y="6604"/>
                    <a:pt x="815" y="6547"/>
                  </a:cubicBezTo>
                  <a:cubicBezTo>
                    <a:pt x="811" y="6528"/>
                    <a:pt x="807" y="6508"/>
                    <a:pt x="803" y="6488"/>
                  </a:cubicBezTo>
                  <a:cubicBezTo>
                    <a:pt x="771" y="6364"/>
                    <a:pt x="739" y="6228"/>
                    <a:pt x="703" y="6092"/>
                  </a:cubicBezTo>
                  <a:cubicBezTo>
                    <a:pt x="696" y="6060"/>
                    <a:pt x="683" y="6025"/>
                    <a:pt x="675" y="5992"/>
                  </a:cubicBezTo>
                  <a:cubicBezTo>
                    <a:pt x="648" y="5896"/>
                    <a:pt x="619" y="5800"/>
                    <a:pt x="591" y="5721"/>
                  </a:cubicBezTo>
                  <a:cubicBezTo>
                    <a:pt x="580" y="5684"/>
                    <a:pt x="567" y="5657"/>
                    <a:pt x="559" y="5629"/>
                  </a:cubicBezTo>
                  <a:cubicBezTo>
                    <a:pt x="556" y="5621"/>
                    <a:pt x="556" y="5617"/>
                    <a:pt x="552" y="5612"/>
                  </a:cubicBezTo>
                  <a:cubicBezTo>
                    <a:pt x="552" y="5612"/>
                    <a:pt x="887" y="4989"/>
                    <a:pt x="1175" y="4499"/>
                  </a:cubicBezTo>
                  <a:cubicBezTo>
                    <a:pt x="1418" y="4079"/>
                    <a:pt x="1669" y="3432"/>
                    <a:pt x="1782" y="3296"/>
                  </a:cubicBezTo>
                  <a:lnTo>
                    <a:pt x="1107" y="1"/>
                  </a:ln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2445620" y="891969"/>
              <a:ext cx="87863" cy="172299"/>
            </a:xfrm>
            <a:custGeom>
              <a:avLst/>
              <a:gdLst/>
              <a:ahLst/>
              <a:cxnLst/>
              <a:rect l="l" t="t" r="r" b="b"/>
              <a:pathLst>
                <a:path w="1718" h="3369" extrusionOk="0">
                  <a:moveTo>
                    <a:pt x="1083" y="1"/>
                  </a:moveTo>
                  <a:cubicBezTo>
                    <a:pt x="1083" y="21"/>
                    <a:pt x="1086" y="37"/>
                    <a:pt x="1086" y="37"/>
                  </a:cubicBezTo>
                  <a:cubicBezTo>
                    <a:pt x="1086" y="37"/>
                    <a:pt x="1083" y="45"/>
                    <a:pt x="1074" y="65"/>
                  </a:cubicBezTo>
                  <a:cubicBezTo>
                    <a:pt x="1018" y="221"/>
                    <a:pt x="711" y="1048"/>
                    <a:pt x="495" y="1695"/>
                  </a:cubicBezTo>
                  <a:cubicBezTo>
                    <a:pt x="255" y="2414"/>
                    <a:pt x="255" y="2541"/>
                    <a:pt x="255" y="2541"/>
                  </a:cubicBezTo>
                  <a:lnTo>
                    <a:pt x="144" y="2901"/>
                  </a:lnTo>
                  <a:lnTo>
                    <a:pt x="0" y="3368"/>
                  </a:lnTo>
                  <a:cubicBezTo>
                    <a:pt x="0" y="3368"/>
                    <a:pt x="751" y="3205"/>
                    <a:pt x="1717" y="2817"/>
                  </a:cubicBezTo>
                  <a:lnTo>
                    <a:pt x="1083" y="1"/>
                  </a:ln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2964469" y="895651"/>
              <a:ext cx="219606" cy="116503"/>
            </a:xfrm>
            <a:custGeom>
              <a:avLst/>
              <a:gdLst/>
              <a:ahLst/>
              <a:cxnLst/>
              <a:rect l="l" t="t" r="r" b="b"/>
              <a:pathLst>
                <a:path w="4294" h="2278" extrusionOk="0">
                  <a:moveTo>
                    <a:pt x="4146" y="1"/>
                  </a:moveTo>
                  <a:lnTo>
                    <a:pt x="2389" y="832"/>
                  </a:lnTo>
                  <a:cubicBezTo>
                    <a:pt x="2389" y="832"/>
                    <a:pt x="831" y="1007"/>
                    <a:pt x="0" y="1027"/>
                  </a:cubicBezTo>
                  <a:lnTo>
                    <a:pt x="0" y="1103"/>
                  </a:lnTo>
                  <a:cubicBezTo>
                    <a:pt x="304" y="1630"/>
                    <a:pt x="552" y="2277"/>
                    <a:pt x="552" y="2277"/>
                  </a:cubicBezTo>
                  <a:cubicBezTo>
                    <a:pt x="552" y="2277"/>
                    <a:pt x="1510" y="1719"/>
                    <a:pt x="1894" y="1527"/>
                  </a:cubicBezTo>
                  <a:cubicBezTo>
                    <a:pt x="2277" y="1335"/>
                    <a:pt x="3439" y="1191"/>
                    <a:pt x="3726" y="1079"/>
                  </a:cubicBezTo>
                  <a:cubicBezTo>
                    <a:pt x="4014" y="968"/>
                    <a:pt x="4158" y="716"/>
                    <a:pt x="4254" y="584"/>
                  </a:cubicBezTo>
                  <a:cubicBezTo>
                    <a:pt x="4294" y="533"/>
                    <a:pt x="4238" y="288"/>
                    <a:pt x="4146" y="1"/>
                  </a:cubicBez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2901307" y="755365"/>
              <a:ext cx="122026" cy="104228"/>
            </a:xfrm>
            <a:custGeom>
              <a:avLst/>
              <a:gdLst/>
              <a:ahLst/>
              <a:cxnLst/>
              <a:rect l="l" t="t" r="r" b="b"/>
              <a:pathLst>
                <a:path w="2386" h="20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9" y="783"/>
                    <a:pt x="29" y="1023"/>
                  </a:cubicBezTo>
                  <a:lnTo>
                    <a:pt x="305" y="1246"/>
                  </a:lnTo>
                  <a:lnTo>
                    <a:pt x="352" y="1287"/>
                  </a:lnTo>
                  <a:lnTo>
                    <a:pt x="1255" y="2021"/>
                  </a:lnTo>
                  <a:lnTo>
                    <a:pt x="1279" y="2037"/>
                  </a:lnTo>
                  <a:lnTo>
                    <a:pt x="2386" y="17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E03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2632702" y="400278"/>
              <a:ext cx="94614" cy="111849"/>
            </a:xfrm>
            <a:custGeom>
              <a:avLst/>
              <a:gdLst/>
              <a:ahLst/>
              <a:cxnLst/>
              <a:rect l="l" t="t" r="r" b="b"/>
              <a:pathLst>
                <a:path w="1850" h="2187" extrusionOk="0">
                  <a:moveTo>
                    <a:pt x="1850" y="1"/>
                  </a:moveTo>
                  <a:cubicBezTo>
                    <a:pt x="1750" y="257"/>
                    <a:pt x="1530" y="720"/>
                    <a:pt x="1159" y="1079"/>
                  </a:cubicBezTo>
                  <a:cubicBezTo>
                    <a:pt x="616" y="1607"/>
                    <a:pt x="0" y="1643"/>
                    <a:pt x="0" y="1643"/>
                  </a:cubicBezTo>
                  <a:cubicBezTo>
                    <a:pt x="0" y="1643"/>
                    <a:pt x="216" y="1990"/>
                    <a:pt x="253" y="2062"/>
                  </a:cubicBezTo>
                  <a:cubicBezTo>
                    <a:pt x="274" y="2106"/>
                    <a:pt x="441" y="2186"/>
                    <a:pt x="685" y="2186"/>
                  </a:cubicBezTo>
                  <a:cubicBezTo>
                    <a:pt x="839" y="2186"/>
                    <a:pt x="1024" y="2154"/>
                    <a:pt x="1223" y="2062"/>
                  </a:cubicBezTo>
                  <a:cubicBezTo>
                    <a:pt x="1735" y="1822"/>
                    <a:pt x="1698" y="1715"/>
                    <a:pt x="1782" y="1475"/>
                  </a:cubicBezTo>
                  <a:cubicBezTo>
                    <a:pt x="1794" y="1439"/>
                    <a:pt x="1802" y="1387"/>
                    <a:pt x="1806" y="1323"/>
                  </a:cubicBezTo>
                  <a:cubicBezTo>
                    <a:pt x="1822" y="1007"/>
                    <a:pt x="1758" y="393"/>
                    <a:pt x="1850" y="1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2545861" y="244240"/>
              <a:ext cx="33396" cy="29970"/>
            </a:xfrm>
            <a:custGeom>
              <a:avLst/>
              <a:gdLst/>
              <a:ahLst/>
              <a:cxnLst/>
              <a:rect l="l" t="t" r="r" b="b"/>
              <a:pathLst>
                <a:path w="653" h="586" extrusionOk="0">
                  <a:moveTo>
                    <a:pt x="181" y="1"/>
                  </a:moveTo>
                  <a:cubicBezTo>
                    <a:pt x="85" y="52"/>
                    <a:pt x="29" y="352"/>
                    <a:pt x="9" y="491"/>
                  </a:cubicBezTo>
                  <a:cubicBezTo>
                    <a:pt x="5" y="515"/>
                    <a:pt x="1" y="539"/>
                    <a:pt x="1" y="563"/>
                  </a:cubicBezTo>
                  <a:cubicBezTo>
                    <a:pt x="53" y="578"/>
                    <a:pt x="115" y="586"/>
                    <a:pt x="184" y="586"/>
                  </a:cubicBezTo>
                  <a:cubicBezTo>
                    <a:pt x="322" y="586"/>
                    <a:pt x="487" y="555"/>
                    <a:pt x="653" y="491"/>
                  </a:cubicBezTo>
                  <a:cubicBezTo>
                    <a:pt x="592" y="395"/>
                    <a:pt x="393" y="80"/>
                    <a:pt x="249" y="4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2647534" y="378030"/>
              <a:ext cx="40351" cy="29612"/>
            </a:xfrm>
            <a:custGeom>
              <a:avLst/>
              <a:gdLst/>
              <a:ahLst/>
              <a:cxnLst/>
              <a:rect l="l" t="t" r="r" b="b"/>
              <a:pathLst>
                <a:path w="789" h="579" extrusionOk="0">
                  <a:moveTo>
                    <a:pt x="350" y="0"/>
                  </a:moveTo>
                  <a:cubicBezTo>
                    <a:pt x="111" y="0"/>
                    <a:pt x="1" y="370"/>
                    <a:pt x="198" y="512"/>
                  </a:cubicBezTo>
                  <a:cubicBezTo>
                    <a:pt x="262" y="558"/>
                    <a:pt x="336" y="578"/>
                    <a:pt x="409" y="578"/>
                  </a:cubicBezTo>
                  <a:cubicBezTo>
                    <a:pt x="563" y="578"/>
                    <a:pt x="711" y="490"/>
                    <a:pt x="741" y="368"/>
                  </a:cubicBezTo>
                  <a:cubicBezTo>
                    <a:pt x="789" y="188"/>
                    <a:pt x="678" y="17"/>
                    <a:pt x="361" y="1"/>
                  </a:cubicBezTo>
                  <a:cubicBezTo>
                    <a:pt x="358" y="0"/>
                    <a:pt x="354" y="0"/>
                    <a:pt x="350" y="0"/>
                  </a:cubicBezTo>
                  <a:close/>
                </a:path>
              </a:pathLst>
            </a:custGeom>
            <a:solidFill>
              <a:srgbClr val="F4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2553686" y="395317"/>
              <a:ext cx="17593" cy="27719"/>
            </a:xfrm>
            <a:custGeom>
              <a:avLst/>
              <a:gdLst/>
              <a:ahLst/>
              <a:cxnLst/>
              <a:rect l="l" t="t" r="r" b="b"/>
              <a:pathLst>
                <a:path w="344" h="542" extrusionOk="0">
                  <a:moveTo>
                    <a:pt x="47" y="0"/>
                  </a:moveTo>
                  <a:cubicBezTo>
                    <a:pt x="31" y="0"/>
                    <a:pt x="15" y="2"/>
                    <a:pt x="0" y="6"/>
                  </a:cubicBezTo>
                  <a:cubicBezTo>
                    <a:pt x="48" y="206"/>
                    <a:pt x="104" y="382"/>
                    <a:pt x="172" y="542"/>
                  </a:cubicBezTo>
                  <a:cubicBezTo>
                    <a:pt x="271" y="509"/>
                    <a:pt x="343" y="322"/>
                    <a:pt x="268" y="150"/>
                  </a:cubicBezTo>
                  <a:cubicBezTo>
                    <a:pt x="227" y="53"/>
                    <a:pt x="133" y="0"/>
                    <a:pt x="47" y="0"/>
                  </a:cubicBezTo>
                  <a:close/>
                </a:path>
              </a:pathLst>
            </a:custGeom>
            <a:solidFill>
              <a:srgbClr val="F49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2600022" y="432293"/>
              <a:ext cx="31299" cy="8694"/>
            </a:xfrm>
            <a:custGeom>
              <a:avLst/>
              <a:gdLst/>
              <a:ahLst/>
              <a:cxnLst/>
              <a:rect l="l" t="t" r="r" b="b"/>
              <a:pathLst>
                <a:path w="612" h="170" extrusionOk="0">
                  <a:moveTo>
                    <a:pt x="584" y="0"/>
                  </a:moveTo>
                  <a:cubicBezTo>
                    <a:pt x="579" y="0"/>
                    <a:pt x="573" y="3"/>
                    <a:pt x="568" y="7"/>
                  </a:cubicBezTo>
                  <a:cubicBezTo>
                    <a:pt x="468" y="96"/>
                    <a:pt x="319" y="124"/>
                    <a:pt x="203" y="124"/>
                  </a:cubicBezTo>
                  <a:cubicBezTo>
                    <a:pt x="127" y="124"/>
                    <a:pt x="66" y="112"/>
                    <a:pt x="40" y="98"/>
                  </a:cubicBezTo>
                  <a:cubicBezTo>
                    <a:pt x="37" y="97"/>
                    <a:pt x="34" y="96"/>
                    <a:pt x="31" y="96"/>
                  </a:cubicBezTo>
                  <a:cubicBezTo>
                    <a:pt x="21" y="96"/>
                    <a:pt x="12" y="101"/>
                    <a:pt x="9" y="110"/>
                  </a:cubicBezTo>
                  <a:cubicBezTo>
                    <a:pt x="1" y="122"/>
                    <a:pt x="9" y="134"/>
                    <a:pt x="20" y="142"/>
                  </a:cubicBezTo>
                  <a:cubicBezTo>
                    <a:pt x="53" y="158"/>
                    <a:pt x="121" y="170"/>
                    <a:pt x="200" y="170"/>
                  </a:cubicBezTo>
                  <a:cubicBezTo>
                    <a:pt x="332" y="170"/>
                    <a:pt x="496" y="138"/>
                    <a:pt x="600" y="42"/>
                  </a:cubicBezTo>
                  <a:cubicBezTo>
                    <a:pt x="612" y="34"/>
                    <a:pt x="612" y="18"/>
                    <a:pt x="604" y="10"/>
                  </a:cubicBezTo>
                  <a:cubicBezTo>
                    <a:pt x="597" y="4"/>
                    <a:pt x="591" y="0"/>
                    <a:pt x="584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2393709" y="2113679"/>
              <a:ext cx="100137" cy="129697"/>
            </a:xfrm>
            <a:custGeom>
              <a:avLst/>
              <a:gdLst/>
              <a:ahLst/>
              <a:cxnLst/>
              <a:rect l="l" t="t" r="r" b="b"/>
              <a:pathLst>
                <a:path w="1958" h="2536" extrusionOk="0">
                  <a:moveTo>
                    <a:pt x="842" y="0"/>
                  </a:moveTo>
                  <a:cubicBezTo>
                    <a:pt x="605" y="0"/>
                    <a:pt x="397" y="15"/>
                    <a:pt x="224" y="39"/>
                  </a:cubicBezTo>
                  <a:cubicBezTo>
                    <a:pt x="208" y="183"/>
                    <a:pt x="188" y="327"/>
                    <a:pt x="160" y="470"/>
                  </a:cubicBezTo>
                  <a:cubicBezTo>
                    <a:pt x="88" y="885"/>
                    <a:pt x="0" y="1281"/>
                    <a:pt x="44" y="1497"/>
                  </a:cubicBezTo>
                  <a:cubicBezTo>
                    <a:pt x="72" y="1645"/>
                    <a:pt x="288" y="1876"/>
                    <a:pt x="536" y="2080"/>
                  </a:cubicBezTo>
                  <a:cubicBezTo>
                    <a:pt x="827" y="2323"/>
                    <a:pt x="1159" y="2535"/>
                    <a:pt x="1270" y="2535"/>
                  </a:cubicBezTo>
                  <a:cubicBezTo>
                    <a:pt x="1406" y="2535"/>
                    <a:pt x="1654" y="2327"/>
                    <a:pt x="1814" y="2067"/>
                  </a:cubicBezTo>
                  <a:cubicBezTo>
                    <a:pt x="1897" y="1932"/>
                    <a:pt x="1958" y="1780"/>
                    <a:pt x="1958" y="1641"/>
                  </a:cubicBezTo>
                  <a:cubicBezTo>
                    <a:pt x="1958" y="1245"/>
                    <a:pt x="1830" y="1149"/>
                    <a:pt x="1814" y="861"/>
                  </a:cubicBezTo>
                  <a:cubicBezTo>
                    <a:pt x="1806" y="734"/>
                    <a:pt x="1838" y="546"/>
                    <a:pt x="1869" y="366"/>
                  </a:cubicBezTo>
                  <a:cubicBezTo>
                    <a:pt x="1882" y="279"/>
                    <a:pt x="1897" y="194"/>
                    <a:pt x="1906" y="122"/>
                  </a:cubicBezTo>
                  <a:cubicBezTo>
                    <a:pt x="1729" y="74"/>
                    <a:pt x="1478" y="26"/>
                    <a:pt x="1111" y="6"/>
                  </a:cubicBezTo>
                  <a:cubicBezTo>
                    <a:pt x="1018" y="2"/>
                    <a:pt x="928" y="0"/>
                    <a:pt x="842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2401892" y="2113679"/>
              <a:ext cx="89295" cy="24088"/>
            </a:xfrm>
            <a:custGeom>
              <a:avLst/>
              <a:gdLst/>
              <a:ahLst/>
              <a:cxnLst/>
              <a:rect l="l" t="t" r="r" b="b"/>
              <a:pathLst>
                <a:path w="1746" h="471" extrusionOk="0">
                  <a:moveTo>
                    <a:pt x="682" y="0"/>
                  </a:moveTo>
                  <a:cubicBezTo>
                    <a:pt x="445" y="0"/>
                    <a:pt x="237" y="15"/>
                    <a:pt x="64" y="39"/>
                  </a:cubicBezTo>
                  <a:cubicBezTo>
                    <a:pt x="48" y="183"/>
                    <a:pt x="28" y="327"/>
                    <a:pt x="0" y="470"/>
                  </a:cubicBezTo>
                  <a:cubicBezTo>
                    <a:pt x="338" y="369"/>
                    <a:pt x="754" y="341"/>
                    <a:pt x="1108" y="341"/>
                  </a:cubicBezTo>
                  <a:cubicBezTo>
                    <a:pt x="1353" y="341"/>
                    <a:pt x="1569" y="354"/>
                    <a:pt x="1709" y="366"/>
                  </a:cubicBezTo>
                  <a:cubicBezTo>
                    <a:pt x="1722" y="279"/>
                    <a:pt x="1737" y="194"/>
                    <a:pt x="1746" y="122"/>
                  </a:cubicBezTo>
                  <a:cubicBezTo>
                    <a:pt x="1569" y="74"/>
                    <a:pt x="1318" y="26"/>
                    <a:pt x="951" y="6"/>
                  </a:cubicBezTo>
                  <a:cubicBezTo>
                    <a:pt x="858" y="2"/>
                    <a:pt x="768" y="0"/>
                    <a:pt x="682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2421122" y="2219393"/>
              <a:ext cx="65360" cy="23986"/>
            </a:xfrm>
            <a:custGeom>
              <a:avLst/>
              <a:gdLst/>
              <a:ahLst/>
              <a:cxnLst/>
              <a:rect l="l" t="t" r="r" b="b"/>
              <a:pathLst>
                <a:path w="1278" h="469" extrusionOk="0">
                  <a:moveTo>
                    <a:pt x="1278" y="0"/>
                  </a:moveTo>
                  <a:lnTo>
                    <a:pt x="1278" y="0"/>
                  </a:lnTo>
                  <a:cubicBezTo>
                    <a:pt x="1108" y="41"/>
                    <a:pt x="860" y="83"/>
                    <a:pt x="583" y="83"/>
                  </a:cubicBezTo>
                  <a:cubicBezTo>
                    <a:pt x="397" y="83"/>
                    <a:pt x="197" y="64"/>
                    <a:pt x="0" y="13"/>
                  </a:cubicBezTo>
                  <a:lnTo>
                    <a:pt x="0" y="13"/>
                  </a:lnTo>
                  <a:cubicBezTo>
                    <a:pt x="291" y="256"/>
                    <a:pt x="623" y="468"/>
                    <a:pt x="734" y="468"/>
                  </a:cubicBezTo>
                  <a:cubicBezTo>
                    <a:pt x="870" y="468"/>
                    <a:pt x="1118" y="260"/>
                    <a:pt x="1278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2627025" y="2177966"/>
              <a:ext cx="109701" cy="102183"/>
            </a:xfrm>
            <a:custGeom>
              <a:avLst/>
              <a:gdLst/>
              <a:ahLst/>
              <a:cxnLst/>
              <a:rect l="l" t="t" r="r" b="b"/>
              <a:pathLst>
                <a:path w="2145" h="1998" extrusionOk="0">
                  <a:moveTo>
                    <a:pt x="67" y="0"/>
                  </a:moveTo>
                  <a:cubicBezTo>
                    <a:pt x="63" y="136"/>
                    <a:pt x="56" y="259"/>
                    <a:pt x="43" y="371"/>
                  </a:cubicBezTo>
                  <a:cubicBezTo>
                    <a:pt x="19" y="663"/>
                    <a:pt x="0" y="895"/>
                    <a:pt x="72" y="1070"/>
                  </a:cubicBezTo>
                  <a:cubicBezTo>
                    <a:pt x="128" y="1199"/>
                    <a:pt x="323" y="1410"/>
                    <a:pt x="543" y="1597"/>
                  </a:cubicBezTo>
                  <a:cubicBezTo>
                    <a:pt x="782" y="1805"/>
                    <a:pt x="1046" y="1985"/>
                    <a:pt x="1158" y="1997"/>
                  </a:cubicBezTo>
                  <a:cubicBezTo>
                    <a:pt x="1160" y="1997"/>
                    <a:pt x="1161" y="1997"/>
                    <a:pt x="1163" y="1997"/>
                  </a:cubicBezTo>
                  <a:cubicBezTo>
                    <a:pt x="1295" y="1997"/>
                    <a:pt x="1524" y="1678"/>
                    <a:pt x="1726" y="1398"/>
                  </a:cubicBezTo>
                  <a:cubicBezTo>
                    <a:pt x="1846" y="1234"/>
                    <a:pt x="1953" y="1086"/>
                    <a:pt x="2025" y="1022"/>
                  </a:cubicBezTo>
                  <a:cubicBezTo>
                    <a:pt x="2145" y="919"/>
                    <a:pt x="2097" y="659"/>
                    <a:pt x="2037" y="423"/>
                  </a:cubicBezTo>
                  <a:cubicBezTo>
                    <a:pt x="2021" y="351"/>
                    <a:pt x="2001" y="283"/>
                    <a:pt x="1989" y="224"/>
                  </a:cubicBezTo>
                  <a:cubicBezTo>
                    <a:pt x="1777" y="163"/>
                    <a:pt x="1510" y="112"/>
                    <a:pt x="1166" y="80"/>
                  </a:cubicBezTo>
                  <a:cubicBezTo>
                    <a:pt x="659" y="36"/>
                    <a:pt x="312" y="8"/>
                    <a:pt x="67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2629224" y="2177966"/>
              <a:ext cx="102029" cy="21684"/>
            </a:xfrm>
            <a:custGeom>
              <a:avLst/>
              <a:gdLst/>
              <a:ahLst/>
              <a:cxnLst/>
              <a:rect l="l" t="t" r="r" b="b"/>
              <a:pathLst>
                <a:path w="1995" h="424" extrusionOk="0">
                  <a:moveTo>
                    <a:pt x="24" y="0"/>
                  </a:moveTo>
                  <a:cubicBezTo>
                    <a:pt x="20" y="136"/>
                    <a:pt x="13" y="259"/>
                    <a:pt x="0" y="371"/>
                  </a:cubicBezTo>
                  <a:cubicBezTo>
                    <a:pt x="328" y="330"/>
                    <a:pt x="625" y="314"/>
                    <a:pt x="889" y="314"/>
                  </a:cubicBezTo>
                  <a:cubicBezTo>
                    <a:pt x="1366" y="314"/>
                    <a:pt x="1737" y="367"/>
                    <a:pt x="1994" y="423"/>
                  </a:cubicBezTo>
                  <a:cubicBezTo>
                    <a:pt x="1978" y="351"/>
                    <a:pt x="1958" y="283"/>
                    <a:pt x="1946" y="224"/>
                  </a:cubicBezTo>
                  <a:cubicBezTo>
                    <a:pt x="1734" y="163"/>
                    <a:pt x="1467" y="112"/>
                    <a:pt x="1123" y="80"/>
                  </a:cubicBezTo>
                  <a:cubicBezTo>
                    <a:pt x="616" y="36"/>
                    <a:pt x="269" y="8"/>
                    <a:pt x="24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2654745" y="2249465"/>
              <a:ext cx="60553" cy="30685"/>
            </a:xfrm>
            <a:custGeom>
              <a:avLst/>
              <a:gdLst/>
              <a:ahLst/>
              <a:cxnLst/>
              <a:rect l="l" t="t" r="r" b="b"/>
              <a:pathLst>
                <a:path w="1184" h="600" extrusionOk="0">
                  <a:moveTo>
                    <a:pt x="1184" y="0"/>
                  </a:moveTo>
                  <a:lnTo>
                    <a:pt x="1184" y="0"/>
                  </a:lnTo>
                  <a:cubicBezTo>
                    <a:pt x="876" y="91"/>
                    <a:pt x="424" y="200"/>
                    <a:pt x="58" y="200"/>
                  </a:cubicBezTo>
                  <a:cubicBezTo>
                    <a:pt x="39" y="200"/>
                    <a:pt x="20" y="200"/>
                    <a:pt x="1" y="199"/>
                  </a:cubicBezTo>
                  <a:lnTo>
                    <a:pt x="1" y="199"/>
                  </a:lnTo>
                  <a:cubicBezTo>
                    <a:pt x="240" y="407"/>
                    <a:pt x="504" y="587"/>
                    <a:pt x="616" y="599"/>
                  </a:cubicBezTo>
                  <a:cubicBezTo>
                    <a:pt x="618" y="599"/>
                    <a:pt x="619" y="599"/>
                    <a:pt x="621" y="599"/>
                  </a:cubicBezTo>
                  <a:cubicBezTo>
                    <a:pt x="753" y="599"/>
                    <a:pt x="982" y="280"/>
                    <a:pt x="1184" y="0"/>
                  </a:cubicBez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2681800" y="944391"/>
              <a:ext cx="25725" cy="18974"/>
            </a:xfrm>
            <a:custGeom>
              <a:avLst/>
              <a:gdLst/>
              <a:ahLst/>
              <a:cxnLst/>
              <a:rect l="l" t="t" r="r" b="b"/>
              <a:pathLst>
                <a:path w="503" h="371" extrusionOk="0">
                  <a:moveTo>
                    <a:pt x="251" y="0"/>
                  </a:moveTo>
                  <a:cubicBezTo>
                    <a:pt x="107" y="0"/>
                    <a:pt x="1" y="166"/>
                    <a:pt x="115" y="318"/>
                  </a:cubicBezTo>
                  <a:cubicBezTo>
                    <a:pt x="115" y="323"/>
                    <a:pt x="115" y="323"/>
                    <a:pt x="119" y="323"/>
                  </a:cubicBezTo>
                  <a:cubicBezTo>
                    <a:pt x="164" y="356"/>
                    <a:pt x="210" y="371"/>
                    <a:pt x="252" y="371"/>
                  </a:cubicBezTo>
                  <a:cubicBezTo>
                    <a:pt x="396" y="371"/>
                    <a:pt x="502" y="205"/>
                    <a:pt x="391" y="50"/>
                  </a:cubicBezTo>
                  <a:cubicBezTo>
                    <a:pt x="386" y="50"/>
                    <a:pt x="386" y="50"/>
                    <a:pt x="382" y="47"/>
                  </a:cubicBezTo>
                  <a:cubicBezTo>
                    <a:pt x="338" y="14"/>
                    <a:pt x="293" y="0"/>
                    <a:pt x="251" y="0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2675202" y="561890"/>
              <a:ext cx="8234" cy="181658"/>
            </a:xfrm>
            <a:custGeom>
              <a:avLst/>
              <a:gdLst/>
              <a:ahLst/>
              <a:cxnLst/>
              <a:rect l="l" t="t" r="r" b="b"/>
              <a:pathLst>
                <a:path w="161" h="3552" extrusionOk="0">
                  <a:moveTo>
                    <a:pt x="137" y="0"/>
                  </a:moveTo>
                  <a:cubicBezTo>
                    <a:pt x="124" y="0"/>
                    <a:pt x="113" y="13"/>
                    <a:pt x="113" y="24"/>
                  </a:cubicBezTo>
                  <a:cubicBezTo>
                    <a:pt x="113" y="48"/>
                    <a:pt x="21" y="2841"/>
                    <a:pt x="1" y="3440"/>
                  </a:cubicBezTo>
                  <a:cubicBezTo>
                    <a:pt x="12" y="3512"/>
                    <a:pt x="21" y="3551"/>
                    <a:pt x="21" y="3551"/>
                  </a:cubicBezTo>
                  <a:cubicBezTo>
                    <a:pt x="21" y="3551"/>
                    <a:pt x="28" y="3520"/>
                    <a:pt x="45" y="3459"/>
                  </a:cubicBezTo>
                  <a:cubicBezTo>
                    <a:pt x="65" y="2896"/>
                    <a:pt x="161" y="48"/>
                    <a:pt x="161" y="28"/>
                  </a:cubicBezTo>
                  <a:cubicBezTo>
                    <a:pt x="161" y="13"/>
                    <a:pt x="148" y="4"/>
                    <a:pt x="137" y="0"/>
                  </a:cubicBezTo>
                  <a:close/>
                </a:path>
              </a:pathLst>
            </a:custGeom>
            <a:solidFill>
              <a:srgbClr val="1805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2653159" y="505531"/>
              <a:ext cx="60655" cy="58865"/>
            </a:xfrm>
            <a:custGeom>
              <a:avLst/>
              <a:gdLst/>
              <a:ahLst/>
              <a:cxnLst/>
              <a:rect l="l" t="t" r="r" b="b"/>
              <a:pathLst>
                <a:path w="1186" h="1151" extrusionOk="0">
                  <a:moveTo>
                    <a:pt x="826" y="0"/>
                  </a:moveTo>
                  <a:lnTo>
                    <a:pt x="823" y="4"/>
                  </a:lnTo>
                  <a:cubicBezTo>
                    <a:pt x="629" y="94"/>
                    <a:pt x="448" y="128"/>
                    <a:pt x="297" y="128"/>
                  </a:cubicBezTo>
                  <a:cubicBezTo>
                    <a:pt x="287" y="128"/>
                    <a:pt x="277" y="128"/>
                    <a:pt x="268" y="128"/>
                  </a:cubicBezTo>
                  <a:lnTo>
                    <a:pt x="0" y="607"/>
                  </a:lnTo>
                  <a:lnTo>
                    <a:pt x="568" y="1150"/>
                  </a:lnTo>
                  <a:lnTo>
                    <a:pt x="1186" y="483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B81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2888265" y="892838"/>
              <a:ext cx="77276" cy="94409"/>
            </a:xfrm>
            <a:custGeom>
              <a:avLst/>
              <a:gdLst/>
              <a:ahLst/>
              <a:cxnLst/>
              <a:rect l="l" t="t" r="r" b="b"/>
              <a:pathLst>
                <a:path w="1511" h="1846" extrusionOk="0">
                  <a:moveTo>
                    <a:pt x="368" y="0"/>
                  </a:moveTo>
                  <a:cubicBezTo>
                    <a:pt x="252" y="20"/>
                    <a:pt x="128" y="92"/>
                    <a:pt x="1" y="192"/>
                  </a:cubicBezTo>
                  <a:cubicBezTo>
                    <a:pt x="644" y="831"/>
                    <a:pt x="939" y="1430"/>
                    <a:pt x="1070" y="1845"/>
                  </a:cubicBezTo>
                  <a:cubicBezTo>
                    <a:pt x="1094" y="1777"/>
                    <a:pt x="1118" y="1709"/>
                    <a:pt x="1135" y="1646"/>
                  </a:cubicBezTo>
                  <a:lnTo>
                    <a:pt x="1135" y="1637"/>
                  </a:lnTo>
                  <a:cubicBezTo>
                    <a:pt x="1231" y="1274"/>
                    <a:pt x="1151" y="1259"/>
                    <a:pt x="1295" y="1215"/>
                  </a:cubicBezTo>
                  <a:cubicBezTo>
                    <a:pt x="1377" y="1189"/>
                    <a:pt x="1436" y="1184"/>
                    <a:pt x="1472" y="1184"/>
                  </a:cubicBezTo>
                  <a:cubicBezTo>
                    <a:pt x="1497" y="1184"/>
                    <a:pt x="1510" y="1187"/>
                    <a:pt x="1510" y="1187"/>
                  </a:cubicBezTo>
                  <a:cubicBezTo>
                    <a:pt x="1510" y="1187"/>
                    <a:pt x="1454" y="1067"/>
                    <a:pt x="1382" y="966"/>
                  </a:cubicBezTo>
                  <a:cubicBezTo>
                    <a:pt x="1275" y="811"/>
                    <a:pt x="1142" y="616"/>
                    <a:pt x="907" y="408"/>
                  </a:cubicBezTo>
                  <a:cubicBezTo>
                    <a:pt x="556" y="88"/>
                    <a:pt x="368" y="0"/>
                    <a:pt x="368" y="0"/>
                  </a:cubicBezTo>
                  <a:close/>
                </a:path>
              </a:pathLst>
            </a:custGeom>
            <a:solidFill>
              <a:srgbClr val="EAA6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070500" y="1397030"/>
            <a:ext cx="4812243" cy="3262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rata"/>
              </a:rPr>
              <a:t>Pitch an idea for action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rata"/>
              </a:rPr>
              <a:t>Ask permission to execute / Facilitate team communication for implementation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Prata"/>
              </a:rPr>
              <a:t>Apply for funding / sponsorship</a:t>
            </a:r>
            <a:br>
              <a:rPr lang="en-US" sz="1600" b="1" dirty="0">
                <a:latin typeface="Prata"/>
              </a:rPr>
            </a:br>
            <a:r>
              <a:rPr lang="en-US" sz="1600" b="1" dirty="0">
                <a:solidFill>
                  <a:schemeClr val="bg1">
                    <a:lumMod val="10000"/>
                  </a:schemeClr>
                </a:solidFill>
                <a:latin typeface="Prata"/>
              </a:rPr>
              <a:t>(e.g. SEAS Scheme)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rata"/>
              </a:rPr>
              <a:t>Apply for venue </a:t>
            </a:r>
            <a:br>
              <a:rPr lang="en-US" sz="1600" dirty="0">
                <a:latin typeface="Prata"/>
              </a:rPr>
            </a:br>
            <a:r>
              <a:rPr lang="en-US" sz="1600" dirty="0">
                <a:solidFill>
                  <a:schemeClr val="bg1">
                    <a:lumMod val="10000"/>
                  </a:schemeClr>
                </a:solidFill>
                <a:latin typeface="Prata"/>
              </a:rPr>
              <a:t>(e.g. Student Amenities/ Communal Area/ Promotion Space etc.)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91" name="Google Shape;388;p31"/>
          <p:cNvSpPr/>
          <p:nvPr/>
        </p:nvSpPr>
        <p:spPr>
          <a:xfrm>
            <a:off x="2802120" y="146000"/>
            <a:ext cx="1239600" cy="12396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349" y="489337"/>
            <a:ext cx="7704000" cy="572700"/>
          </a:xfrm>
        </p:spPr>
        <p:txBody>
          <a:bodyPr/>
          <a:lstStyle/>
          <a:p>
            <a:r>
              <a:rPr lang="en-US" sz="2000" b="1" dirty="0"/>
              <a:t>Student Enrichment Activities Support (SEAS) Scheme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17C05-4037-B2D8-4119-3B9C7822D618}"/>
              </a:ext>
            </a:extLst>
          </p:cNvPr>
          <p:cNvSpPr txBox="1"/>
          <p:nvPr/>
        </p:nvSpPr>
        <p:spPr>
          <a:xfrm>
            <a:off x="764349" y="1235084"/>
            <a:ext cx="7624762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WHO CAN APPLY? </a:t>
            </a:r>
          </a:p>
          <a:p>
            <a:r>
              <a:rPr lang="en-US" sz="1200" dirty="0"/>
              <a:t>All full-time HKUST students, undergraduates or postgraduates, individuals or groups, are eligible to apply for project funding. 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HOW TO APPLY? </a:t>
            </a:r>
          </a:p>
          <a:p>
            <a:r>
              <a:rPr lang="en-US" sz="1200" dirty="0"/>
              <a:t>Complete the ONLINE APPLICATION FORM and submit together with an ADVISOR RECOMMENDATION as well as relevant information. 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WHEN TO APPLY? </a:t>
            </a:r>
          </a:p>
          <a:p>
            <a:pPr lvl="6"/>
            <a:r>
              <a:rPr lang="en-US" sz="1200" dirty="0"/>
              <a:t>Fall term: End of the 3rd week of Sep  /  Spring term: End of the 3rd week of Feb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More details: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HERE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9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86CA-19A4-44DA-935C-63D22463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19" y="520612"/>
            <a:ext cx="8364181" cy="572700"/>
          </a:xfrm>
        </p:spPr>
        <p:txBody>
          <a:bodyPr/>
          <a:lstStyle/>
          <a:p>
            <a:r>
              <a:rPr lang="en-US" sz="2500" dirty="0"/>
              <a:t>SEAS Scheme expected 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90BFD-234A-0EAB-9AFE-4ED0D0895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566" y="1356037"/>
            <a:ext cx="7374133" cy="3416400"/>
          </a:xfrm>
        </p:spPr>
        <p:txBody>
          <a:bodyPr/>
          <a:lstStyle/>
          <a:p>
            <a:pPr marL="177800" indent="0">
              <a:buNone/>
            </a:pPr>
            <a:r>
              <a:rPr lang="en-US" dirty="0"/>
              <a:t>The purpose of the SEAS Scheme aims to support student groups or individuals to organize or participate, on a voluntary basis, in activities or projects that disseminate at least one of the following learning outcomes:</a:t>
            </a:r>
          </a:p>
          <a:p>
            <a:pPr marL="177800" indent="0">
              <a:buNone/>
            </a:pPr>
            <a:endParaRPr lang="en-US" dirty="0"/>
          </a:p>
          <a:p>
            <a:pPr lvl="0"/>
            <a:r>
              <a:rPr lang="en-US" sz="1200" dirty="0"/>
              <a:t>enhance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campus community engagement</a:t>
            </a:r>
            <a:r>
              <a:rPr lang="en-US" sz="1200" dirty="0"/>
              <a:t>, multicultural awareness and strengthen the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integration between student groups and individuals </a:t>
            </a:r>
            <a:r>
              <a:rPr lang="en-US" sz="1200" dirty="0"/>
              <a:t>(students, staff and faculty);</a:t>
            </a:r>
            <a:br>
              <a:rPr lang="en-US" sz="1200" dirty="0"/>
            </a:br>
            <a:r>
              <a:rPr lang="en-US" sz="1200" dirty="0"/>
              <a:t> </a:t>
            </a:r>
          </a:p>
          <a:p>
            <a:pPr lvl="0"/>
            <a:r>
              <a:rPr lang="en-US" sz="1200" dirty="0"/>
              <a:t>engage students in a process of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holistic development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/>
              <a:t>that connects their body, mind and spirit, or enriches their</a:t>
            </a:r>
            <a:r>
              <a:rPr lang="en-US" sz="1200" b="1" dirty="0">
                <a:solidFill>
                  <a:srgbClr val="2F1502"/>
                </a:solidFill>
              </a:rPr>
              <a:t>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global outlook</a:t>
            </a:r>
            <a:r>
              <a:rPr lang="en-US" sz="1200" dirty="0"/>
              <a:t>;</a:t>
            </a:r>
            <a:br>
              <a:rPr lang="en-US" sz="1200" dirty="0"/>
            </a:br>
            <a:r>
              <a:rPr lang="en-US" sz="1200" dirty="0"/>
              <a:t> </a:t>
            </a:r>
          </a:p>
          <a:p>
            <a:pPr lvl="0"/>
            <a:r>
              <a:rPr lang="en-US" sz="1200" dirty="0"/>
              <a:t>enhance students’ development through participation in a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competition, program, performance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/>
              <a:t>which at the same time cultivates a vibrant and caring learning community on campus;</a:t>
            </a:r>
            <a:br>
              <a:rPr lang="en-US" sz="1200" dirty="0"/>
            </a:br>
            <a:r>
              <a:rPr lang="en-US" sz="1200" dirty="0"/>
              <a:t> </a:t>
            </a:r>
          </a:p>
          <a:p>
            <a:pPr lvl="0"/>
            <a:r>
              <a:rPr lang="en-US" sz="1200" dirty="0"/>
              <a:t>facilitate the development of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cultural diversity experiences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/>
              <a:t>and student engagement activities, meet the diverse interests of students, and foster a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greater sense of belonging </a:t>
            </a:r>
            <a:r>
              <a:rPr lang="en-US" sz="1200" dirty="0"/>
              <a:t>amongst the HKUST student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2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4295917"/>
              </p:ext>
            </p:extLst>
          </p:nvPr>
        </p:nvGraphicFramePr>
        <p:xfrm>
          <a:off x="148113" y="1017315"/>
          <a:ext cx="4291853" cy="35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Google Shape;371;p30"/>
          <p:cNvSpPr txBox="1">
            <a:spLocks noGrp="1"/>
          </p:cNvSpPr>
          <p:nvPr>
            <p:ph type="title"/>
          </p:nvPr>
        </p:nvSpPr>
        <p:spPr>
          <a:xfrm>
            <a:off x="315515" y="342212"/>
            <a:ext cx="4801371" cy="469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/>
              <a:t>Before writing, please think about...</a:t>
            </a:r>
            <a:endParaRPr lang="en-US" sz="2000" dirty="0">
              <a:solidFill>
                <a:schemeClr val="dk2"/>
              </a:solidFill>
            </a:endParaRPr>
          </a:p>
        </p:txBody>
      </p:sp>
      <p:sp>
        <p:nvSpPr>
          <p:cNvPr id="2693" name="TextBox 2692">
            <a:extLst>
              <a:ext uri="{FF2B5EF4-FFF2-40B4-BE49-F238E27FC236}">
                <a16:creationId xmlns:a16="http://schemas.microsoft.com/office/drawing/2014/main" id="{1904D67A-F075-95C9-1263-C9CA0A60E2E3}"/>
              </a:ext>
            </a:extLst>
          </p:cNvPr>
          <p:cNvSpPr txBox="1"/>
          <p:nvPr/>
        </p:nvSpPr>
        <p:spPr>
          <a:xfrm>
            <a:off x="315515" y="1259371"/>
            <a:ext cx="4048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accent3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2706" name="TextBox 2705">
            <a:extLst>
              <a:ext uri="{FF2B5EF4-FFF2-40B4-BE49-F238E27FC236}">
                <a16:creationId xmlns:a16="http://schemas.microsoft.com/office/drawing/2014/main" id="{974C8FA2-BFCE-B1EF-51B9-5607FAC8B082}"/>
              </a:ext>
            </a:extLst>
          </p:cNvPr>
          <p:cNvSpPr txBox="1"/>
          <p:nvPr/>
        </p:nvSpPr>
        <p:spPr>
          <a:xfrm>
            <a:off x="600073" y="1916904"/>
            <a:ext cx="4048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2707" name="TextBox 2706">
            <a:extLst>
              <a:ext uri="{FF2B5EF4-FFF2-40B4-BE49-F238E27FC236}">
                <a16:creationId xmlns:a16="http://schemas.microsoft.com/office/drawing/2014/main" id="{292A389C-CA16-F25C-1C83-2F09BB230EBA}"/>
              </a:ext>
            </a:extLst>
          </p:cNvPr>
          <p:cNvSpPr txBox="1"/>
          <p:nvPr/>
        </p:nvSpPr>
        <p:spPr>
          <a:xfrm>
            <a:off x="703810" y="2581253"/>
            <a:ext cx="4048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2708" name="TextBox 2707">
            <a:extLst>
              <a:ext uri="{FF2B5EF4-FFF2-40B4-BE49-F238E27FC236}">
                <a16:creationId xmlns:a16="http://schemas.microsoft.com/office/drawing/2014/main" id="{244A47AD-09CE-A3D9-2762-E59355FEB933}"/>
              </a:ext>
            </a:extLst>
          </p:cNvPr>
          <p:cNvSpPr txBox="1"/>
          <p:nvPr/>
        </p:nvSpPr>
        <p:spPr>
          <a:xfrm>
            <a:off x="600073" y="3216603"/>
            <a:ext cx="4048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</a:p>
        </p:txBody>
      </p:sp>
      <p:sp>
        <p:nvSpPr>
          <p:cNvPr id="2709" name="TextBox 2708">
            <a:extLst>
              <a:ext uri="{FF2B5EF4-FFF2-40B4-BE49-F238E27FC236}">
                <a16:creationId xmlns:a16="http://schemas.microsoft.com/office/drawing/2014/main" id="{135881F5-FF47-EBF4-08B7-A6BD6FE13664}"/>
              </a:ext>
            </a:extLst>
          </p:cNvPr>
          <p:cNvSpPr txBox="1"/>
          <p:nvPr/>
        </p:nvSpPr>
        <p:spPr>
          <a:xfrm>
            <a:off x="298998" y="3935687"/>
            <a:ext cx="4048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T</a:t>
            </a:r>
          </a:p>
        </p:txBody>
      </p:sp>
      <p:pic>
        <p:nvPicPr>
          <p:cNvPr id="2691" name="Picture 2691" descr="A picture containing icon&#10;&#10;Description automatically generated">
            <a:extLst>
              <a:ext uri="{FF2B5EF4-FFF2-40B4-BE49-F238E27FC236}">
                <a16:creationId xmlns:a16="http://schemas.microsoft.com/office/drawing/2014/main" id="{BAE6C6F7-D81B-A706-494C-74AB643C7B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246" y="1117174"/>
            <a:ext cx="4643754" cy="19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2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8AC033D-05C8-AF19-DF40-DADC594C1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8600" y="308944"/>
            <a:ext cx="5166543" cy="1890769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dirty="0"/>
              <a:t>. What do you want to do?</a:t>
            </a:r>
          </a:p>
          <a:p>
            <a:endParaRPr lang="en-US" dirty="0"/>
          </a:p>
          <a:p>
            <a:r>
              <a:rPr lang="en-US" dirty="0"/>
              <a:t>Set the objectives, again, be SMART!</a:t>
            </a:r>
          </a:p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4E72B-C1E7-9FB7-E5D9-36D5DBB36024}"/>
              </a:ext>
            </a:extLst>
          </p:cNvPr>
          <p:cNvSpPr txBox="1"/>
          <p:nvPr/>
        </p:nvSpPr>
        <p:spPr>
          <a:xfrm>
            <a:off x="3814401" y="2522008"/>
            <a:ext cx="4560974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2F1502"/>
                </a:solidFill>
                <a:latin typeface="Bellota Text"/>
              </a:rPr>
              <a:t>Example:​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F1502"/>
                </a:solidFill>
                <a:latin typeface="Bellota Text"/>
              </a:rPr>
              <a:t>I want to be healthy.​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Bellota Text"/>
              </a:rPr>
              <a:t>(too vague)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F1502"/>
                </a:solidFill>
                <a:latin typeface="Bellota Text"/>
              </a:rPr>
              <a:t>I want to lose weight.​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Bellota Text"/>
              </a:rPr>
              <a:t>(not measurable)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F1502"/>
                </a:solidFill>
                <a:latin typeface="Bellota Text"/>
              </a:rPr>
              <a:t>I want to lose 10 kg in one month.​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Bellota Text"/>
              </a:rPr>
              <a:t>(attainable?)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2F1502"/>
                </a:solidFill>
                <a:latin typeface="Bellota Text"/>
              </a:rPr>
              <a:t>I want to lose 2 kg in one month.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Bellota Text"/>
              </a:rPr>
              <a:t>(SMART)​</a:t>
            </a:r>
          </a:p>
        </p:txBody>
      </p:sp>
      <p:pic>
        <p:nvPicPr>
          <p:cNvPr id="5" name="Picture 4" descr="Target Dart Aim · Free image on Pixabay">
            <a:extLst>
              <a:ext uri="{FF2B5EF4-FFF2-40B4-BE49-F238E27FC236}">
                <a16:creationId xmlns:a16="http://schemas.microsoft.com/office/drawing/2014/main" id="{20B36D60-8B6E-5BE4-C67A-3CF988776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912" y="2310300"/>
            <a:ext cx="1009062" cy="10090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043537">
            <a:off x="1564507" y="2206973"/>
            <a:ext cx="3758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F1502"/>
                </a:solidFill>
                <a:latin typeface="Bellota Text"/>
              </a:rPr>
              <a:t>What is a SMART objective?</a:t>
            </a:r>
          </a:p>
        </p:txBody>
      </p:sp>
    </p:spTree>
    <p:extLst>
      <p:ext uri="{BB962C8B-B14F-4D97-AF65-F5344CB8AC3E}">
        <p14:creationId xmlns:p14="http://schemas.microsoft.com/office/powerpoint/2010/main" val="41144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79" y="284085"/>
            <a:ext cx="6323718" cy="1221900"/>
          </a:xfrm>
        </p:spPr>
        <p:txBody>
          <a:bodyPr/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n-US" sz="2800" dirty="0"/>
              <a:t>. Who will be your target group(s)?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14" y="991033"/>
            <a:ext cx="6466544" cy="28931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Different people may join your event in different roles. Such as organizers, helpers, participants, audience…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people involved can be benefitted is perfect, however, this can be very challenging as different people may have different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your targets, which group is the major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 more about your major target, design the event based on their need/interest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Communicate clearly to people with different roles when they register for the event, manage their expectations</a:t>
            </a:r>
          </a:p>
        </p:txBody>
      </p:sp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FAB3D2D1-7DA4-7E01-8F69-0F43E6D337FB}"/>
              </a:ext>
            </a:extLst>
          </p:cNvPr>
          <p:cNvSpPr/>
          <p:nvPr/>
        </p:nvSpPr>
        <p:spPr>
          <a:xfrm rot="600000">
            <a:off x="6744038" y="1124472"/>
            <a:ext cx="2446734" cy="186928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>
              <a:solidFill>
                <a:schemeClr val="accent3">
                  <a:lumMod val="40000"/>
                  <a:lumOff val="60000"/>
                </a:schemeClr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3AD3B-A099-FE2D-D891-C74DF824DA62}"/>
              </a:ext>
            </a:extLst>
          </p:cNvPr>
          <p:cNvSpPr txBox="1"/>
          <p:nvPr/>
        </p:nvSpPr>
        <p:spPr>
          <a:xfrm rot="-1260000">
            <a:off x="6840841" y="1714095"/>
            <a:ext cx="18454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Be 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Inclusive!</a:t>
            </a:r>
          </a:p>
        </p:txBody>
      </p:sp>
      <p:pic>
        <p:nvPicPr>
          <p:cNvPr id="5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C44305-0936-B6D6-04A4-938B77F14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556" y="2944416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5"/>
          <p:cNvSpPr txBox="1">
            <a:spLocks noGrp="1"/>
          </p:cNvSpPr>
          <p:nvPr>
            <p:ph type="title"/>
          </p:nvPr>
        </p:nvSpPr>
        <p:spPr>
          <a:xfrm>
            <a:off x="192156" y="236015"/>
            <a:ext cx="7427843" cy="6778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>
                <a:solidFill>
                  <a:schemeClr val="dk2"/>
                </a:solidFill>
              </a:rPr>
              <a:t>S. </a:t>
            </a:r>
            <a:r>
              <a:rPr lang="en-US" dirty="0">
                <a:solidFill>
                  <a:schemeClr val="dk2"/>
                </a:solidFill>
              </a:rPr>
              <a:t>What we need in an activity proposal?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1553" y="913848"/>
            <a:ext cx="4140200" cy="365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6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None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Prata"/>
              </a:rPr>
              <a:t>Project description </a:t>
            </a:r>
          </a:p>
          <a:p>
            <a:pPr marL="139700" indent="0" algn="l">
              <a:lnSpc>
                <a:spcPct val="150000"/>
              </a:lnSpc>
            </a:pP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Prata"/>
              </a:rPr>
              <a:t>    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latin typeface="Prata"/>
              </a:rPr>
              <a:t>(e.g. background, target group)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Prata"/>
              </a:rPr>
              <a:t>Project objectives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Prata"/>
              </a:rPr>
              <a:t>Activity details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Organizing members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ata"/>
              </a:rPr>
              <a:t>Time frame, work schedule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36823" y="986872"/>
            <a:ext cx="4406900" cy="35802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700" dirty="0">
                <a:latin typeface="Prata"/>
              </a:rPr>
              <a:t>Learning outcomes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latin typeface="Prata"/>
              </a:rPr>
              <a:t>Budget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latin typeface="Prata"/>
              </a:rPr>
              <a:t>Outcome evaluation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latin typeface="Prata"/>
              </a:rPr>
              <a:t>Advisor’s recommendation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700" dirty="0">
              <a:solidFill>
                <a:schemeClr val="accent2">
                  <a:lumMod val="75000"/>
                </a:schemeClr>
              </a:solidFill>
              <a:latin typeface="Prat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700" dirty="0">
                <a:latin typeface="Prata"/>
              </a:rPr>
              <a:t>If applicable, include also: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latin typeface="Prata"/>
              </a:rPr>
              <a:t>Promotion 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latin typeface="Prata"/>
              </a:rPr>
              <a:t>Contingency plan</a:t>
            </a:r>
          </a:p>
          <a:p>
            <a:pPr>
              <a:lnSpc>
                <a:spcPct val="100000"/>
              </a:lnSpc>
            </a:pPr>
            <a:r>
              <a:rPr lang="en-US" sz="1700" dirty="0">
                <a:latin typeface="Prata"/>
              </a:rPr>
              <a:t>Collaborating partners, other sponsorship (secured or applying)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9D079-249D-A8D2-FD92-D821FE406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65" y="3660530"/>
            <a:ext cx="1398935" cy="13989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09" y="52119"/>
            <a:ext cx="8196469" cy="572700"/>
          </a:xfrm>
        </p:spPr>
        <p:txBody>
          <a:bodyPr/>
          <a:lstStyle/>
          <a:p>
            <a:r>
              <a:rPr lang="en-US" sz="2800" dirty="0"/>
              <a:t>Evaluation: outcome measurement, why?</a:t>
            </a:r>
          </a:p>
        </p:txBody>
      </p:sp>
      <p:graphicFrame>
        <p:nvGraphicFramePr>
          <p:cNvPr id="1177" name="Diagram 1177">
            <a:extLst>
              <a:ext uri="{FF2B5EF4-FFF2-40B4-BE49-F238E27FC236}">
                <a16:creationId xmlns:a16="http://schemas.microsoft.com/office/drawing/2014/main" id="{836F06DE-8F9B-2DE3-DFB8-B796D7F5F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668333"/>
              </p:ext>
            </p:extLst>
          </p:nvPr>
        </p:nvGraphicFramePr>
        <p:xfrm>
          <a:off x="280574" y="892350"/>
          <a:ext cx="3923110" cy="2907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53" name="TextBox 1752">
            <a:extLst>
              <a:ext uri="{FF2B5EF4-FFF2-40B4-BE49-F238E27FC236}">
                <a16:creationId xmlns:a16="http://schemas.microsoft.com/office/drawing/2014/main" id="{45C82AF9-DEA9-E19D-F160-5169C8DD6472}"/>
              </a:ext>
            </a:extLst>
          </p:cNvPr>
          <p:cNvSpPr txBox="1"/>
          <p:nvPr/>
        </p:nvSpPr>
        <p:spPr>
          <a:xfrm>
            <a:off x="2637234" y="1434703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grpSp>
        <p:nvGrpSpPr>
          <p:cNvPr id="1908" name="Group 1907">
            <a:extLst>
              <a:ext uri="{FF2B5EF4-FFF2-40B4-BE49-F238E27FC236}">
                <a16:creationId xmlns:a16="http://schemas.microsoft.com/office/drawing/2014/main" id="{0FA7EA2A-F370-6104-831C-B05CE5EC9EF7}"/>
              </a:ext>
            </a:extLst>
          </p:cNvPr>
          <p:cNvGrpSpPr/>
          <p:nvPr/>
        </p:nvGrpSpPr>
        <p:grpSpPr>
          <a:xfrm>
            <a:off x="4203684" y="892350"/>
            <a:ext cx="4541042" cy="2776147"/>
            <a:chOff x="622696" y="1831570"/>
            <a:chExt cx="4541042" cy="2776147"/>
          </a:xfrm>
        </p:grpSpPr>
        <p:pic>
          <p:nvPicPr>
            <p:cNvPr id="1772" name="Picture 1772" descr="A picture containing text, sky, sign&#10;&#10;Description automatically generated">
              <a:extLst>
                <a:ext uri="{FF2B5EF4-FFF2-40B4-BE49-F238E27FC236}">
                  <a16:creationId xmlns:a16="http://schemas.microsoft.com/office/drawing/2014/main" id="{925CAE04-ED0F-0772-03EB-5906BA0B3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2696" y="1831570"/>
              <a:ext cx="4541042" cy="2748376"/>
            </a:xfrm>
            <a:prstGeom prst="rect">
              <a:avLst/>
            </a:prstGeom>
          </p:spPr>
        </p:pic>
        <p:sp>
          <p:nvSpPr>
            <p:cNvPr id="1899" name="TextBox 1898">
              <a:extLst>
                <a:ext uri="{FF2B5EF4-FFF2-40B4-BE49-F238E27FC236}">
                  <a16:creationId xmlns:a16="http://schemas.microsoft.com/office/drawing/2014/main" id="{D6E5D40A-1B56-CFF2-CAFD-653E4EAA7A94}"/>
                </a:ext>
              </a:extLst>
            </p:cNvPr>
            <p:cNvSpPr txBox="1"/>
            <p:nvPr/>
          </p:nvSpPr>
          <p:spPr>
            <a:xfrm>
              <a:off x="890588" y="2015729"/>
              <a:ext cx="1772841" cy="23083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</a:rPr>
                <a:t>Ask yourself if </a:t>
              </a:r>
              <a:r>
                <a:rPr lang="en-US" sz="1800" dirty="0">
                  <a:solidFill>
                    <a:srgbClr val="FFFFFF"/>
                  </a:solidFill>
                </a:rPr>
                <a:t>what you are </a:t>
              </a:r>
              <a:r>
                <a:rPr lang="en-US" sz="1800" dirty="0">
                  <a:solidFill>
                    <a:schemeClr val="bg1">
                      <a:lumMod val="25000"/>
                    </a:schemeClr>
                  </a:solidFill>
                </a:rPr>
                <a:t>doing</a:t>
              </a:r>
              <a:r>
                <a:rPr lang="en-US" sz="1800" dirty="0">
                  <a:solidFill>
                    <a:schemeClr val="tx1"/>
                  </a:solidFill>
                </a:rPr>
                <a:t> </a:t>
              </a:r>
              <a:r>
                <a:rPr lang="en-US" sz="1800" dirty="0">
                  <a:solidFill>
                    <a:srgbClr val="FFFFFF"/>
                  </a:solidFill>
                </a:rPr>
                <a:t>today</a:t>
              </a:r>
              <a:r>
                <a:rPr lang="en-US" sz="1800" dirty="0">
                  <a:solidFill>
                    <a:srgbClr val="FFC000"/>
                  </a:solidFill>
                </a:rPr>
                <a:t> is getting you closer to </a:t>
              </a:r>
              <a:r>
                <a:rPr lang="en-US" sz="1800" dirty="0">
                  <a:solidFill>
                    <a:srgbClr val="FFFFFF"/>
                  </a:solidFill>
                </a:rPr>
                <a:t>where you want to be tomorrow</a:t>
              </a:r>
              <a:r>
                <a:rPr lang="en-US" sz="1800" dirty="0">
                  <a:solidFill>
                    <a:srgbClr val="FFC000"/>
                  </a:solidFill>
                </a:rPr>
                <a:t>.</a:t>
              </a:r>
              <a:r>
                <a:rPr lang="en-US" sz="1800" dirty="0"/>
                <a:t>​</a:t>
              </a:r>
            </a:p>
          </p:txBody>
        </p:sp>
        <p:sp>
          <p:nvSpPr>
            <p:cNvPr id="1907" name="TextBox 1906">
              <a:extLst>
                <a:ext uri="{FF2B5EF4-FFF2-40B4-BE49-F238E27FC236}">
                  <a16:creationId xmlns:a16="http://schemas.microsoft.com/office/drawing/2014/main" id="{AAD58A2F-6D8B-5E66-1A4E-A633E86D666A}"/>
                </a:ext>
              </a:extLst>
            </p:cNvPr>
            <p:cNvSpPr txBox="1"/>
            <p:nvPr/>
          </p:nvSpPr>
          <p:spPr>
            <a:xfrm>
              <a:off x="625078" y="4381500"/>
              <a:ext cx="4536282" cy="22621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622219" y="4078658"/>
            <a:ext cx="3851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Without proper 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hlinkClick r:id="rId9"/>
              </a:rPr>
              <a:t>evaluation</a:t>
            </a:r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failure is inevitable.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77" grpId="0">
        <p:bldAsOne/>
      </p:bldGraphic>
    </p:bldLst>
  </p:timing>
</p:sld>
</file>

<file path=ppt/theme/theme1.xml><?xml version="1.0" encoding="utf-8"?>
<a:theme xmlns:a="http://schemas.openxmlformats.org/drawingml/2006/main" name="1920s Fashion Thesis Statement by Slidesgo">
  <a:themeElements>
    <a:clrScheme name="Simple Light">
      <a:dk1>
        <a:srgbClr val="2F1502"/>
      </a:dk1>
      <a:lt1>
        <a:srgbClr val="F9EECD"/>
      </a:lt1>
      <a:dk2>
        <a:srgbClr val="4E0310"/>
      </a:dk2>
      <a:lt2>
        <a:srgbClr val="F7E597"/>
      </a:lt2>
      <a:accent1>
        <a:srgbClr val="E5D283"/>
      </a:accent1>
      <a:accent2>
        <a:srgbClr val="FA9B42"/>
      </a:accent2>
      <a:accent3>
        <a:srgbClr val="B81A30"/>
      </a:accent3>
      <a:accent4>
        <a:srgbClr val="EFDDB6"/>
      </a:accent4>
      <a:accent5>
        <a:srgbClr val="FCF5E6"/>
      </a:accent5>
      <a:accent6>
        <a:srgbClr val="FFFFFF"/>
      </a:accent6>
      <a:hlink>
        <a:srgbClr val="1805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F8C40EB045B4B80466BB7F5F0BEA7" ma:contentTypeVersion="15" ma:contentTypeDescription="Create a new document." ma:contentTypeScope="" ma:versionID="8c1e9777a16b3bacbbd9fffd5da49859">
  <xsd:schema xmlns:xsd="http://www.w3.org/2001/XMLSchema" xmlns:xs="http://www.w3.org/2001/XMLSchema" xmlns:p="http://schemas.microsoft.com/office/2006/metadata/properties" xmlns:ns2="01ffc206-122e-4a9b-a217-4a133117ee0c" xmlns:ns3="06a48ad6-d72c-4868-b7a6-300224a55704" targetNamespace="http://schemas.microsoft.com/office/2006/metadata/properties" ma:root="true" ma:fieldsID="36da84dc1338c6604adb39f47e633c1a" ns2:_="" ns3:_="">
    <xsd:import namespace="01ffc206-122e-4a9b-a217-4a133117ee0c"/>
    <xsd:import namespace="06a48ad6-d72c-4868-b7a6-300224a557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fc206-122e-4a9b-a217-4a133117ee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9659908-461d-4310-9e2e-8d0890ed1e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48ad6-d72c-4868-b7a6-300224a5570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38d5eb5-218a-4cda-a06e-756a201277e4}" ma:internalName="TaxCatchAll" ma:showField="CatchAllData" ma:web="06a48ad6-d72c-4868-b7a6-300224a557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ffc206-122e-4a9b-a217-4a133117ee0c">
      <Terms xmlns="http://schemas.microsoft.com/office/infopath/2007/PartnerControls"/>
    </lcf76f155ced4ddcb4097134ff3c332f>
    <TaxCatchAll xmlns="06a48ad6-d72c-4868-b7a6-300224a55704" xsi:nil="true"/>
    <MediaLengthInSeconds xmlns="01ffc206-122e-4a9b-a217-4a133117ee0c" xsi:nil="true"/>
    <SharedWithUsers xmlns="06a48ad6-d72c-4868-b7a6-300224a55704">
      <UserInfo>
        <DisplayName>Apollo LAM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2118624-082A-4819-8FC9-71005BB215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ffc206-122e-4a9b-a217-4a133117ee0c"/>
    <ds:schemaRef ds:uri="06a48ad6-d72c-4868-b7a6-300224a557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069F97-1118-4919-8B34-9CEF03FFE6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4BFA4F-D502-4AC9-919A-17EE23D95321}">
  <ds:schemaRefs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e371eab-8d12-4ed5-a59f-0ba192970c22"/>
    <ds:schemaRef ds:uri="bdba11b7-df0b-4fa3-b0d8-c3ce1c26dbec"/>
    <ds:schemaRef ds:uri="http://purl.org/dc/terms/"/>
    <ds:schemaRef ds:uri="01ffc206-122e-4a9b-a217-4a133117ee0c"/>
    <ds:schemaRef ds:uri="06a48ad6-d72c-4868-b7a6-300224a557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973</Words>
  <Application>Microsoft Office PowerPoint</Application>
  <PresentationFormat>On-screen Show (16:9)</PresentationFormat>
  <Paragraphs>140</Paragraphs>
  <Slides>15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1920s Fashion Thesis Statement by Slidesgo</vt:lpstr>
      <vt:lpstr>Funding proposal writing</vt:lpstr>
      <vt:lpstr>PowerPoint Presentation</vt:lpstr>
      <vt:lpstr>Student Enrichment Activities Support (SEAS) Scheme</vt:lpstr>
      <vt:lpstr>SEAS Scheme expected learning outcomes</vt:lpstr>
      <vt:lpstr>Before writing, please think about...</vt:lpstr>
      <vt:lpstr>PowerPoint Presentation</vt:lpstr>
      <vt:lpstr>S. Who will be your target group(s)?</vt:lpstr>
      <vt:lpstr>S. What we need in an activity proposal?</vt:lpstr>
      <vt:lpstr>Evaluation: outcome measurement, why?</vt:lpstr>
      <vt:lpstr>M. Outcome measurement stages</vt:lpstr>
      <vt:lpstr>PowerPoint Presentation</vt:lpstr>
      <vt:lpstr>Be Relevant and strategic: </vt:lpstr>
      <vt:lpstr>PowerPoint Presentation</vt:lpstr>
      <vt:lpstr>Some more reminders... Language polishing</vt:lpstr>
      <vt:lpstr>Summary: Key principles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activity proposal?</dc:title>
  <dc:creator>CHAN, Kelly</dc:creator>
  <cp:lastModifiedBy>LAM Cindy</cp:lastModifiedBy>
  <cp:revision>27</cp:revision>
  <dcterms:modified xsi:type="dcterms:W3CDTF">2026-01-16T08:32:17Z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0x01010075AF8C40EB045B4B80466BB7F5F0BEA7</vt:lpwstr>
  </property>
  <property fmtid="{D5CDD505-2E9C-101B-9397-08002B2CF9AE}" pid="3" name="Order">
    <vt:r8>3474700</vt:r8>
  </property>
  <property fmtid="{D5CDD505-2E9C-101B-9397-08002B2CF9AE}" pid="4" name="xd_Signature">
    <vt:bool>false</vt:bool>
  </property>
  <property fmtid="{D5CDD505-2E9C-101B-9397-08002B2CF9AE}" pid="5" name="SharedWithUsers">
    <vt:lpwstr>12;#Apollo LAM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